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8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4" r:id="rId13"/>
    <p:sldId id="293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28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CA0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انسانی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3B5F56-D32A-4434-8689-FC771A01432A}" type="pres">
      <dgm:prSet presAssocID="{A10B1C68-A029-4AE1-B26C-928157503AD0}" presName="parTxOnlySpace" presStyleCnt="0"/>
      <dgm:spPr/>
    </dgm:pt>
    <dgm:pt modelId="{86360ADE-2A79-45B7-927F-7CE0540141D2}" type="pres">
      <dgm:prSet presAssocID="{E6929549-4C1F-4FC9-B803-CB36D35543DA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CC48D70-911D-4480-A632-C4A4A7CC0674}" type="presOf" srcId="{FF7B9FA9-294F-431A-9A33-70B56EC629FD}" destId="{4D193FFC-A328-4C14-9857-7495C13C573D}" srcOrd="0" destOrd="0" presId="urn:microsoft.com/office/officeart/2005/8/layout/chevron1"/>
    <dgm:cxn modelId="{1DA13D3D-82FF-486B-8F13-B67BA7F4BA0E}" type="presOf" srcId="{1D0857E2-2979-4505-BD9E-44459E1CA02A}" destId="{CACE6F89-D039-4D6E-B8D7-6A0452A528C5}" srcOrd="0" destOrd="0" presId="urn:microsoft.com/office/officeart/2005/8/layout/chevron1"/>
    <dgm:cxn modelId="{47998F7E-FACF-4840-ABCD-9ECB0B92C930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76E6A5E-14C7-46CC-A5D9-FEBF8FCBCE24}" type="presOf" srcId="{627E59C9-C641-4E1A-9C72-05E190D9D56D}" destId="{8EC98C11-D9EC-4A80-88FD-B7AF69152BE7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400C7622-05B8-4AE8-9953-56D4A66069B7}" type="presOf" srcId="{E6929549-4C1F-4FC9-B803-CB36D35543DA}" destId="{86360ADE-2A79-45B7-927F-7CE0540141D2}" srcOrd="0" destOrd="0" presId="urn:microsoft.com/office/officeart/2005/8/layout/chevron1"/>
    <dgm:cxn modelId="{5D2ED445-C4FC-4D67-9DBD-DA6088E567B8}" type="presOf" srcId="{CCBE482E-B430-49D4-83DD-214A4BF277E7}" destId="{5E30953F-D0AA-4BDD-9162-51985928C73A}" srcOrd="0" destOrd="0" presId="urn:microsoft.com/office/officeart/2005/8/layout/chevron1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6B57A198-7596-4E21-9F12-77B0E0EF699C}" type="presParOf" srcId="{CACE6F89-D039-4D6E-B8D7-6A0452A528C5}" destId="{3F26EB02-B10D-47A7-B3BD-FB7723C53031}" srcOrd="0" destOrd="0" presId="urn:microsoft.com/office/officeart/2005/8/layout/chevron1"/>
    <dgm:cxn modelId="{123FC6D1-F09D-4404-B9F7-0408C6907669}" type="presParOf" srcId="{CACE6F89-D039-4D6E-B8D7-6A0452A528C5}" destId="{D13D365E-CF09-403E-9ACC-466DB0F32D20}" srcOrd="1" destOrd="0" presId="urn:microsoft.com/office/officeart/2005/8/layout/chevron1"/>
    <dgm:cxn modelId="{2768A2F0-B53C-4368-9771-751628AD6B8A}" type="presParOf" srcId="{CACE6F89-D039-4D6E-B8D7-6A0452A528C5}" destId="{4D193FFC-A328-4C14-9857-7495C13C573D}" srcOrd="2" destOrd="0" presId="urn:microsoft.com/office/officeart/2005/8/layout/chevron1"/>
    <dgm:cxn modelId="{DE5687B7-5A5C-4F4D-8642-929B4D8BAB4B}" type="presParOf" srcId="{CACE6F89-D039-4D6E-B8D7-6A0452A528C5}" destId="{2437B48D-B5F7-40F7-BB36-A52A68D6FEBD}" srcOrd="3" destOrd="0" presId="urn:microsoft.com/office/officeart/2005/8/layout/chevron1"/>
    <dgm:cxn modelId="{1F80714D-43DE-4CB7-98B0-303261CB0C43}" type="presParOf" srcId="{CACE6F89-D039-4D6E-B8D7-6A0452A528C5}" destId="{8EC98C11-D9EC-4A80-88FD-B7AF69152BE7}" srcOrd="4" destOrd="0" presId="urn:microsoft.com/office/officeart/2005/8/layout/chevron1"/>
    <dgm:cxn modelId="{F993ADD4-CAD9-4E74-9A2E-F0FC4B01BF09}" type="presParOf" srcId="{CACE6F89-D039-4D6E-B8D7-6A0452A528C5}" destId="{6B19FD72-4CD3-4E60-881B-B37A5DDB3DDB}" srcOrd="5" destOrd="0" presId="urn:microsoft.com/office/officeart/2005/8/layout/chevron1"/>
    <dgm:cxn modelId="{9F4810DF-8FBA-4747-B71E-19A368E94E9B}" type="presParOf" srcId="{CACE6F89-D039-4D6E-B8D7-6A0452A528C5}" destId="{5E30953F-D0AA-4BDD-9162-51985928C73A}" srcOrd="6" destOrd="0" presId="urn:microsoft.com/office/officeart/2005/8/layout/chevron1"/>
    <dgm:cxn modelId="{CB70A5F2-72BC-4359-8223-5E991B5F94B6}" type="presParOf" srcId="{CACE6F89-D039-4D6E-B8D7-6A0452A528C5}" destId="{E53B5F56-D32A-4434-8689-FC771A01432A}" srcOrd="7" destOrd="0" presId="urn:microsoft.com/office/officeart/2005/8/layout/chevron1"/>
    <dgm:cxn modelId="{77B85C06-A93D-47BC-A6AA-A87EA1789B4F}" type="presParOf" srcId="{CACE6F89-D039-4D6E-B8D7-6A0452A528C5}" destId="{86360ADE-2A79-45B7-927F-7CE0540141D2}" srcOrd="8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8718912B-9383-4050-B009-DF6B87F79CCC}" type="presOf" srcId="{1D0857E2-2979-4505-BD9E-44459E1CA02A}" destId="{CA90B368-5DA0-4E8B-9055-F1C376299F9A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DE2B5C2E-FAD3-4448-BBBB-38246CAD00F1}" type="presOf" srcId="{E93C1B18-C662-4A6E-AB00-495A0BE22690}" destId="{5E824A1A-B487-41FD-BED0-8452979F620E}" srcOrd="0" destOrd="0" presId="urn:microsoft.com/office/officeart/2005/8/layout/hChevron3"/>
    <dgm:cxn modelId="{54D732C1-E640-4650-8C53-6A672F966454}" type="presOf" srcId="{627E59C9-C641-4E1A-9C72-05E190D9D56D}" destId="{EF1A40C9-A7C4-4181-884D-0D781FFED316}" srcOrd="0" destOrd="0" presId="urn:microsoft.com/office/officeart/2005/8/layout/hChevron3"/>
    <dgm:cxn modelId="{FF9FF068-0695-48F4-A764-941684D896DC}" type="presOf" srcId="{E6929549-4C1F-4FC9-B803-CB36D35543DA}" destId="{80D2E18B-6FDD-448D-ACDA-9C88FBC703CE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F9D346FA-460A-4F96-8B79-BF8A76EAD737}" type="presOf" srcId="{CCBE482E-B430-49D4-83DD-214A4BF277E7}" destId="{59479865-E57E-430B-BC03-0142AD627CD3}" srcOrd="0" destOrd="0" presId="urn:microsoft.com/office/officeart/2005/8/layout/hChevron3"/>
    <dgm:cxn modelId="{69A05E28-0721-4AEC-BDA4-4FEEAF31113D}" type="presOf" srcId="{FF7B9FA9-294F-431A-9A33-70B56EC629FD}" destId="{FAF77A45-4BD2-4B9E-8AFA-5CD98F94000C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DB2A1851-1A53-4F5A-B050-95CBB8C97342}" type="presParOf" srcId="{CA90B368-5DA0-4E8B-9055-F1C376299F9A}" destId="{5E824A1A-B487-41FD-BED0-8452979F620E}" srcOrd="0" destOrd="0" presId="urn:microsoft.com/office/officeart/2005/8/layout/hChevron3"/>
    <dgm:cxn modelId="{83AC8C4A-045E-4B1B-9746-42DD4EC2EA69}" type="presParOf" srcId="{CA90B368-5DA0-4E8B-9055-F1C376299F9A}" destId="{8120D070-CACE-4541-BFD4-B13E25B3002C}" srcOrd="1" destOrd="0" presId="urn:microsoft.com/office/officeart/2005/8/layout/hChevron3"/>
    <dgm:cxn modelId="{E83AB93D-DB6D-4602-B16A-5B1A60DADE3B}" type="presParOf" srcId="{CA90B368-5DA0-4E8B-9055-F1C376299F9A}" destId="{FAF77A45-4BD2-4B9E-8AFA-5CD98F94000C}" srcOrd="2" destOrd="0" presId="urn:microsoft.com/office/officeart/2005/8/layout/hChevron3"/>
    <dgm:cxn modelId="{AE8F0F19-F277-4BB3-AB1F-6AA6873920B8}" type="presParOf" srcId="{CA90B368-5DA0-4E8B-9055-F1C376299F9A}" destId="{FC434378-249F-4388-AC45-7220775DA951}" srcOrd="3" destOrd="0" presId="urn:microsoft.com/office/officeart/2005/8/layout/hChevron3"/>
    <dgm:cxn modelId="{565328D7-34D2-481B-8B46-913EBD73E6D8}" type="presParOf" srcId="{CA90B368-5DA0-4E8B-9055-F1C376299F9A}" destId="{EF1A40C9-A7C4-4181-884D-0D781FFED316}" srcOrd="4" destOrd="0" presId="urn:microsoft.com/office/officeart/2005/8/layout/hChevron3"/>
    <dgm:cxn modelId="{B681B06C-ECBD-4917-A418-FF4E6EF74FF4}" type="presParOf" srcId="{CA90B368-5DA0-4E8B-9055-F1C376299F9A}" destId="{8596530A-2076-4259-AAD1-F952E841100C}" srcOrd="5" destOrd="0" presId="urn:microsoft.com/office/officeart/2005/8/layout/hChevron3"/>
    <dgm:cxn modelId="{CB0D8F12-0F07-4CA6-86FB-A4D00F69F6DC}" type="presParOf" srcId="{CA90B368-5DA0-4E8B-9055-F1C376299F9A}" destId="{59479865-E57E-430B-BC03-0142AD627CD3}" srcOrd="6" destOrd="0" presId="urn:microsoft.com/office/officeart/2005/8/layout/hChevron3"/>
    <dgm:cxn modelId="{29A0A854-4491-4277-9255-74583E162530}" type="presParOf" srcId="{CA90B368-5DA0-4E8B-9055-F1C376299F9A}" destId="{25127DF4-BF63-4024-A553-097F2033DA82}" srcOrd="7" destOrd="0" presId="urn:microsoft.com/office/officeart/2005/8/layout/hChevron3"/>
    <dgm:cxn modelId="{F4524D2B-F9FE-4D21-A923-8BFE44A0BD54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FB14C77-42CE-427E-BF92-7E3862CAE128}" type="presOf" srcId="{CCBE482E-B430-49D4-83DD-214A4BF277E7}" destId="{59479865-E57E-430B-BC03-0142AD627CD3}" srcOrd="0" destOrd="0" presId="urn:microsoft.com/office/officeart/2005/8/layout/hChevron3"/>
    <dgm:cxn modelId="{209EF06C-BBA6-4B1F-BB15-87DC3FF8F4B8}" type="presOf" srcId="{E93C1B18-C662-4A6E-AB00-495A0BE22690}" destId="{5E824A1A-B487-41FD-BED0-8452979F620E}" srcOrd="0" destOrd="0" presId="urn:microsoft.com/office/officeart/2005/8/layout/hChevron3"/>
    <dgm:cxn modelId="{375063CA-BE44-4F9B-BEDF-9DA7F9602E56}" type="presOf" srcId="{627E59C9-C641-4E1A-9C72-05E190D9D56D}" destId="{EF1A40C9-A7C4-4181-884D-0D781FFED316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5E21DE05-F0E9-43C2-85A4-1E9653C6C5BF}" type="presOf" srcId="{1D0857E2-2979-4505-BD9E-44459E1CA02A}" destId="{CA90B368-5DA0-4E8B-9055-F1C376299F9A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A760AA6C-C6F9-4C71-80CC-59F9291D8E58}" type="presOf" srcId="{FF7B9FA9-294F-431A-9A33-70B56EC629FD}" destId="{FAF77A45-4BD2-4B9E-8AFA-5CD98F94000C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64314900-1F85-4272-828E-4A5F03DCFFA3}" type="presOf" srcId="{E6929549-4C1F-4FC9-B803-CB36D35543DA}" destId="{80D2E18B-6FDD-448D-ACDA-9C88FBC703CE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4928420E-7BC3-49C2-8FE6-1001170391F9}" type="presParOf" srcId="{CA90B368-5DA0-4E8B-9055-F1C376299F9A}" destId="{5E824A1A-B487-41FD-BED0-8452979F620E}" srcOrd="0" destOrd="0" presId="urn:microsoft.com/office/officeart/2005/8/layout/hChevron3"/>
    <dgm:cxn modelId="{E2C47A46-B3DC-4AB4-B235-73383F312D3F}" type="presParOf" srcId="{CA90B368-5DA0-4E8B-9055-F1C376299F9A}" destId="{8120D070-CACE-4541-BFD4-B13E25B3002C}" srcOrd="1" destOrd="0" presId="urn:microsoft.com/office/officeart/2005/8/layout/hChevron3"/>
    <dgm:cxn modelId="{0FD2190E-3EFF-4804-BCEC-51C744578099}" type="presParOf" srcId="{CA90B368-5DA0-4E8B-9055-F1C376299F9A}" destId="{FAF77A45-4BD2-4B9E-8AFA-5CD98F94000C}" srcOrd="2" destOrd="0" presId="urn:microsoft.com/office/officeart/2005/8/layout/hChevron3"/>
    <dgm:cxn modelId="{A8B7FF9B-A0A8-4084-8492-7DE4F957DBE7}" type="presParOf" srcId="{CA90B368-5DA0-4E8B-9055-F1C376299F9A}" destId="{FC434378-249F-4388-AC45-7220775DA951}" srcOrd="3" destOrd="0" presId="urn:microsoft.com/office/officeart/2005/8/layout/hChevron3"/>
    <dgm:cxn modelId="{BE148A28-8AD4-4776-BE4E-8135DD01FFA0}" type="presParOf" srcId="{CA90B368-5DA0-4E8B-9055-F1C376299F9A}" destId="{EF1A40C9-A7C4-4181-884D-0D781FFED316}" srcOrd="4" destOrd="0" presId="urn:microsoft.com/office/officeart/2005/8/layout/hChevron3"/>
    <dgm:cxn modelId="{02A216D8-5120-4D5F-B955-E5FEB91104A9}" type="presParOf" srcId="{CA90B368-5DA0-4E8B-9055-F1C376299F9A}" destId="{8596530A-2076-4259-AAD1-F952E841100C}" srcOrd="5" destOrd="0" presId="urn:microsoft.com/office/officeart/2005/8/layout/hChevron3"/>
    <dgm:cxn modelId="{E9EFBBA4-483F-48C2-A723-7F56D2A6696F}" type="presParOf" srcId="{CA90B368-5DA0-4E8B-9055-F1C376299F9A}" destId="{59479865-E57E-430B-BC03-0142AD627CD3}" srcOrd="6" destOrd="0" presId="urn:microsoft.com/office/officeart/2005/8/layout/hChevron3"/>
    <dgm:cxn modelId="{217F2E6B-5661-433E-92D5-7DFFC5A641B8}" type="presParOf" srcId="{CA90B368-5DA0-4E8B-9055-F1C376299F9A}" destId="{25127DF4-BF63-4024-A553-097F2033DA82}" srcOrd="7" destOrd="0" presId="urn:microsoft.com/office/officeart/2005/8/layout/hChevron3"/>
    <dgm:cxn modelId="{C2CE1110-2E4D-4765-AB40-ED4300A5F215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37A807-850E-4787-8B16-574E7F7126B1}" type="presOf" srcId="{1D0857E2-2979-4505-BD9E-44459E1CA02A}" destId="{CA90B368-5DA0-4E8B-9055-F1C376299F9A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51300B3B-77D6-4F98-997F-2954C5FEFA92}" type="presOf" srcId="{627E59C9-C641-4E1A-9C72-05E190D9D56D}" destId="{EF1A40C9-A7C4-4181-884D-0D781FFED316}" srcOrd="0" destOrd="0" presId="urn:microsoft.com/office/officeart/2005/8/layout/hChevron3"/>
    <dgm:cxn modelId="{4C273F41-1D6A-455E-ABB4-E89C2FA2BBE6}" type="presOf" srcId="{E6929549-4C1F-4FC9-B803-CB36D35543DA}" destId="{80D2E18B-6FDD-448D-ACDA-9C88FBC703C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5B205194-1168-4864-A6B8-2A35FA581E29}" type="presOf" srcId="{FF7B9FA9-294F-431A-9A33-70B56EC629FD}" destId="{FAF77A45-4BD2-4B9E-8AFA-5CD98F94000C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6B6D04DB-AA42-47E8-8C12-E6F58C98A98C}" type="presOf" srcId="{E93C1B18-C662-4A6E-AB00-495A0BE22690}" destId="{5E824A1A-B487-41FD-BED0-8452979F620E}" srcOrd="0" destOrd="0" presId="urn:microsoft.com/office/officeart/2005/8/layout/hChevron3"/>
    <dgm:cxn modelId="{AB5F78A3-DECE-4FF5-BC4C-63C42F12CDCE}" type="presOf" srcId="{CCBE482E-B430-49D4-83DD-214A4BF277E7}" destId="{59479865-E57E-430B-BC03-0142AD627CD3}" srcOrd="0" destOrd="0" presId="urn:microsoft.com/office/officeart/2005/8/layout/hChevron3"/>
    <dgm:cxn modelId="{AE322F35-D8B6-45B0-A5C5-8B6996A555B9}" type="presParOf" srcId="{CA90B368-5DA0-4E8B-9055-F1C376299F9A}" destId="{5E824A1A-B487-41FD-BED0-8452979F620E}" srcOrd="0" destOrd="0" presId="urn:microsoft.com/office/officeart/2005/8/layout/hChevron3"/>
    <dgm:cxn modelId="{A1E47E49-0F6A-4207-A7CD-5F9140B11C9E}" type="presParOf" srcId="{CA90B368-5DA0-4E8B-9055-F1C376299F9A}" destId="{8120D070-CACE-4541-BFD4-B13E25B3002C}" srcOrd="1" destOrd="0" presId="urn:microsoft.com/office/officeart/2005/8/layout/hChevron3"/>
    <dgm:cxn modelId="{3B86101B-2142-4214-8C99-A797B074DB0A}" type="presParOf" srcId="{CA90B368-5DA0-4E8B-9055-F1C376299F9A}" destId="{FAF77A45-4BD2-4B9E-8AFA-5CD98F94000C}" srcOrd="2" destOrd="0" presId="urn:microsoft.com/office/officeart/2005/8/layout/hChevron3"/>
    <dgm:cxn modelId="{349ED0D7-D4D3-4B42-9AD6-831101BD69FA}" type="presParOf" srcId="{CA90B368-5DA0-4E8B-9055-F1C376299F9A}" destId="{FC434378-249F-4388-AC45-7220775DA951}" srcOrd="3" destOrd="0" presId="urn:microsoft.com/office/officeart/2005/8/layout/hChevron3"/>
    <dgm:cxn modelId="{22202554-4D51-4496-9BFA-5D34253F1579}" type="presParOf" srcId="{CA90B368-5DA0-4E8B-9055-F1C376299F9A}" destId="{EF1A40C9-A7C4-4181-884D-0D781FFED316}" srcOrd="4" destOrd="0" presId="urn:microsoft.com/office/officeart/2005/8/layout/hChevron3"/>
    <dgm:cxn modelId="{ECEE1EE7-8100-4999-96D8-5AF8A279C442}" type="presParOf" srcId="{CA90B368-5DA0-4E8B-9055-F1C376299F9A}" destId="{8596530A-2076-4259-AAD1-F952E841100C}" srcOrd="5" destOrd="0" presId="urn:microsoft.com/office/officeart/2005/8/layout/hChevron3"/>
    <dgm:cxn modelId="{8B565DFE-1B33-4774-8539-E15DF34329E0}" type="presParOf" srcId="{CA90B368-5DA0-4E8B-9055-F1C376299F9A}" destId="{59479865-E57E-430B-BC03-0142AD627CD3}" srcOrd="6" destOrd="0" presId="urn:microsoft.com/office/officeart/2005/8/layout/hChevron3"/>
    <dgm:cxn modelId="{68E5B0FD-6427-4B54-86A0-314DCFC1C89D}" type="presParOf" srcId="{CA90B368-5DA0-4E8B-9055-F1C376299F9A}" destId="{25127DF4-BF63-4024-A553-097F2033DA82}" srcOrd="7" destOrd="0" presId="urn:microsoft.com/office/officeart/2005/8/layout/hChevron3"/>
    <dgm:cxn modelId="{63D6F25A-9C71-4E97-B8CF-3BAF034122A7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14FB01E-2824-4603-A36B-7018E427EA0D}" type="presOf" srcId="{CCBE482E-B430-49D4-83DD-214A4BF277E7}" destId="{59479865-E57E-430B-BC03-0142AD627CD3}" srcOrd="0" destOrd="0" presId="urn:microsoft.com/office/officeart/2005/8/layout/hChevron3"/>
    <dgm:cxn modelId="{214A9BA1-73E8-4B73-B8FD-22D24A0CC7FC}" type="presOf" srcId="{FF7B9FA9-294F-431A-9A33-70B56EC629FD}" destId="{FAF77A45-4BD2-4B9E-8AFA-5CD98F94000C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68987F6-A77F-4F94-965B-217B5038D103}" type="presOf" srcId="{E93C1B18-C662-4A6E-AB00-495A0BE22690}" destId="{5E824A1A-B487-41FD-BED0-8452979F620E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113FC01F-7127-4D5E-970E-FD8449819BA9}" type="presOf" srcId="{1D0857E2-2979-4505-BD9E-44459E1CA02A}" destId="{CA90B368-5DA0-4E8B-9055-F1C376299F9A}" srcOrd="0" destOrd="0" presId="urn:microsoft.com/office/officeart/2005/8/layout/hChevron3"/>
    <dgm:cxn modelId="{06EE0CD8-EB3E-4B25-A763-820E538EBC04}" type="presOf" srcId="{627E59C9-C641-4E1A-9C72-05E190D9D56D}" destId="{EF1A40C9-A7C4-4181-884D-0D781FFED316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49C97EF1-F86E-404B-B3FC-A7CD0C99F835}" type="presOf" srcId="{E6929549-4C1F-4FC9-B803-CB36D35543DA}" destId="{80D2E18B-6FDD-448D-ACDA-9C88FBC703CE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1BEF1F88-7EB1-414C-8741-677FAE847004}" type="presParOf" srcId="{CA90B368-5DA0-4E8B-9055-F1C376299F9A}" destId="{5E824A1A-B487-41FD-BED0-8452979F620E}" srcOrd="0" destOrd="0" presId="urn:microsoft.com/office/officeart/2005/8/layout/hChevron3"/>
    <dgm:cxn modelId="{23A27F1E-B1B8-4F8C-BFEE-8A19F7045FE3}" type="presParOf" srcId="{CA90B368-5DA0-4E8B-9055-F1C376299F9A}" destId="{8120D070-CACE-4541-BFD4-B13E25B3002C}" srcOrd="1" destOrd="0" presId="urn:microsoft.com/office/officeart/2005/8/layout/hChevron3"/>
    <dgm:cxn modelId="{C3DCD5F7-3A9A-4600-8E20-81D5F3EB7D55}" type="presParOf" srcId="{CA90B368-5DA0-4E8B-9055-F1C376299F9A}" destId="{FAF77A45-4BD2-4B9E-8AFA-5CD98F94000C}" srcOrd="2" destOrd="0" presId="urn:microsoft.com/office/officeart/2005/8/layout/hChevron3"/>
    <dgm:cxn modelId="{C1E6560D-A9CA-44D1-877D-1903350638E8}" type="presParOf" srcId="{CA90B368-5DA0-4E8B-9055-F1C376299F9A}" destId="{FC434378-249F-4388-AC45-7220775DA951}" srcOrd="3" destOrd="0" presId="urn:microsoft.com/office/officeart/2005/8/layout/hChevron3"/>
    <dgm:cxn modelId="{8905D487-465F-4C5C-A640-EA7E30542EE1}" type="presParOf" srcId="{CA90B368-5DA0-4E8B-9055-F1C376299F9A}" destId="{EF1A40C9-A7C4-4181-884D-0D781FFED316}" srcOrd="4" destOrd="0" presId="urn:microsoft.com/office/officeart/2005/8/layout/hChevron3"/>
    <dgm:cxn modelId="{8B80E172-C698-45D2-AB29-3C10247C6508}" type="presParOf" srcId="{CA90B368-5DA0-4E8B-9055-F1C376299F9A}" destId="{8596530A-2076-4259-AAD1-F952E841100C}" srcOrd="5" destOrd="0" presId="urn:microsoft.com/office/officeart/2005/8/layout/hChevron3"/>
    <dgm:cxn modelId="{BC04A216-C9BB-4BAD-8494-1B6EEE008B68}" type="presParOf" srcId="{CA90B368-5DA0-4E8B-9055-F1C376299F9A}" destId="{59479865-E57E-430B-BC03-0142AD627CD3}" srcOrd="6" destOrd="0" presId="urn:microsoft.com/office/officeart/2005/8/layout/hChevron3"/>
    <dgm:cxn modelId="{8A200404-A975-4781-8FDD-82035BFF40FD}" type="presParOf" srcId="{CA90B368-5DA0-4E8B-9055-F1C376299F9A}" destId="{25127DF4-BF63-4024-A553-097F2033DA82}" srcOrd="7" destOrd="0" presId="urn:microsoft.com/office/officeart/2005/8/layout/hChevron3"/>
    <dgm:cxn modelId="{3CE3C9F0-71F6-426B-9558-13766FA04CDD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9E672F0-6BE8-48A3-AD37-2B018F397D04}" type="presOf" srcId="{E6929549-4C1F-4FC9-B803-CB36D35543DA}" destId="{80D2E18B-6FDD-448D-ACDA-9C88FBC703CE}" srcOrd="0" destOrd="0" presId="urn:microsoft.com/office/officeart/2005/8/layout/hChevron3"/>
    <dgm:cxn modelId="{FB6FE992-D5C9-4DC9-B467-3C8390F80B2F}" type="presOf" srcId="{627E59C9-C641-4E1A-9C72-05E190D9D56D}" destId="{EF1A40C9-A7C4-4181-884D-0D781FFED316}" srcOrd="0" destOrd="0" presId="urn:microsoft.com/office/officeart/2005/8/layout/hChevron3"/>
    <dgm:cxn modelId="{8466DDF2-71BF-4DE4-BCE1-B3981723A3A9}" type="presOf" srcId="{FF7B9FA9-294F-431A-9A33-70B56EC629FD}" destId="{FAF77A45-4BD2-4B9E-8AFA-5CD98F94000C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89A3B0D2-6F31-4905-8450-DAC1946E6115}" type="presOf" srcId="{1D0857E2-2979-4505-BD9E-44459E1CA02A}" destId="{CA90B368-5DA0-4E8B-9055-F1C376299F9A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F348386E-E329-4E6A-8946-FF8DA5E942C8}" type="presOf" srcId="{E93C1B18-C662-4A6E-AB00-495A0BE22690}" destId="{5E824A1A-B487-41FD-BED0-8452979F620E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9B6B169C-D262-4B5A-8E6B-01032656B448}" type="presOf" srcId="{CCBE482E-B430-49D4-83DD-214A4BF277E7}" destId="{59479865-E57E-430B-BC03-0142AD627CD3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6CD28782-B38F-4C08-9D04-B56789A32920}" type="presParOf" srcId="{CA90B368-5DA0-4E8B-9055-F1C376299F9A}" destId="{5E824A1A-B487-41FD-BED0-8452979F620E}" srcOrd="0" destOrd="0" presId="urn:microsoft.com/office/officeart/2005/8/layout/hChevron3"/>
    <dgm:cxn modelId="{7945A7A4-B31F-4C42-977F-D6BD03ED54B8}" type="presParOf" srcId="{CA90B368-5DA0-4E8B-9055-F1C376299F9A}" destId="{8120D070-CACE-4541-BFD4-B13E25B3002C}" srcOrd="1" destOrd="0" presId="urn:microsoft.com/office/officeart/2005/8/layout/hChevron3"/>
    <dgm:cxn modelId="{87EC65B4-3DFD-403C-B969-B2AD292F7442}" type="presParOf" srcId="{CA90B368-5DA0-4E8B-9055-F1C376299F9A}" destId="{FAF77A45-4BD2-4B9E-8AFA-5CD98F94000C}" srcOrd="2" destOrd="0" presId="urn:microsoft.com/office/officeart/2005/8/layout/hChevron3"/>
    <dgm:cxn modelId="{F7B827CA-C1EF-4571-A958-3BE16AFBCD52}" type="presParOf" srcId="{CA90B368-5DA0-4E8B-9055-F1C376299F9A}" destId="{FC434378-249F-4388-AC45-7220775DA951}" srcOrd="3" destOrd="0" presId="urn:microsoft.com/office/officeart/2005/8/layout/hChevron3"/>
    <dgm:cxn modelId="{42428751-6F75-4130-9835-C711D087FC2B}" type="presParOf" srcId="{CA90B368-5DA0-4E8B-9055-F1C376299F9A}" destId="{EF1A40C9-A7C4-4181-884D-0D781FFED316}" srcOrd="4" destOrd="0" presId="urn:microsoft.com/office/officeart/2005/8/layout/hChevron3"/>
    <dgm:cxn modelId="{F67E5AFD-1FD8-4F6B-A984-D3BADFAE1AEF}" type="presParOf" srcId="{CA90B368-5DA0-4E8B-9055-F1C376299F9A}" destId="{8596530A-2076-4259-AAD1-F952E841100C}" srcOrd="5" destOrd="0" presId="urn:microsoft.com/office/officeart/2005/8/layout/hChevron3"/>
    <dgm:cxn modelId="{8647D785-B05C-4908-BBC0-3532E3986F51}" type="presParOf" srcId="{CA90B368-5DA0-4E8B-9055-F1C376299F9A}" destId="{59479865-E57E-430B-BC03-0142AD627CD3}" srcOrd="6" destOrd="0" presId="urn:microsoft.com/office/officeart/2005/8/layout/hChevron3"/>
    <dgm:cxn modelId="{0235712A-7127-4BD8-B8CB-48CDF3B76A60}" type="presParOf" srcId="{CA90B368-5DA0-4E8B-9055-F1C376299F9A}" destId="{25127DF4-BF63-4024-A553-097F2033DA82}" srcOrd="7" destOrd="0" presId="urn:microsoft.com/office/officeart/2005/8/layout/hChevron3"/>
    <dgm:cxn modelId="{9BA0BA73-3BD9-4C02-A63F-138FFF29DF93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DCB45C-20F8-4115-952B-9E783293AFCE}" type="presOf" srcId="{FF7B9FA9-294F-431A-9A33-70B56EC629FD}" destId="{FAF77A45-4BD2-4B9E-8AFA-5CD98F94000C}" srcOrd="0" destOrd="0" presId="urn:microsoft.com/office/officeart/2005/8/layout/hChevron3"/>
    <dgm:cxn modelId="{0DC94960-85CB-45A0-9F7F-73AA4DEA6207}" type="presOf" srcId="{E6929549-4C1F-4FC9-B803-CB36D35543DA}" destId="{80D2E18B-6FDD-448D-ACDA-9C88FBC703CE}" srcOrd="0" destOrd="0" presId="urn:microsoft.com/office/officeart/2005/8/layout/hChevron3"/>
    <dgm:cxn modelId="{03F7080C-4B2C-4E80-8D44-478600743480}" type="presOf" srcId="{1D0857E2-2979-4505-BD9E-44459E1CA02A}" destId="{CA90B368-5DA0-4E8B-9055-F1C376299F9A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F72A4AA-EF2C-453C-AE6E-F752C9AF14D3}" type="presOf" srcId="{CCBE482E-B430-49D4-83DD-214A4BF277E7}" destId="{59479865-E57E-430B-BC03-0142AD627CD3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5105CFDC-DD75-42E4-8BC5-FD33335FBB02}" type="presOf" srcId="{E93C1B18-C662-4A6E-AB00-495A0BE22690}" destId="{5E824A1A-B487-41FD-BED0-8452979F620E}" srcOrd="0" destOrd="0" presId="urn:microsoft.com/office/officeart/2005/8/layout/hChevron3"/>
    <dgm:cxn modelId="{94D4BDC2-6FDA-4127-B4DF-E40EBA73611F}" type="presOf" srcId="{627E59C9-C641-4E1A-9C72-05E190D9D56D}" destId="{EF1A40C9-A7C4-4181-884D-0D781FFED316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26B914B9-F883-4E69-B3D1-6DAFCC6997B9}" type="presParOf" srcId="{CA90B368-5DA0-4E8B-9055-F1C376299F9A}" destId="{5E824A1A-B487-41FD-BED0-8452979F620E}" srcOrd="0" destOrd="0" presId="urn:microsoft.com/office/officeart/2005/8/layout/hChevron3"/>
    <dgm:cxn modelId="{3A489FD8-CB19-4B90-BCD3-33E2F6637609}" type="presParOf" srcId="{CA90B368-5DA0-4E8B-9055-F1C376299F9A}" destId="{8120D070-CACE-4541-BFD4-B13E25B3002C}" srcOrd="1" destOrd="0" presId="urn:microsoft.com/office/officeart/2005/8/layout/hChevron3"/>
    <dgm:cxn modelId="{69B448FC-4BC0-4190-9F87-057D90594BF0}" type="presParOf" srcId="{CA90B368-5DA0-4E8B-9055-F1C376299F9A}" destId="{FAF77A45-4BD2-4B9E-8AFA-5CD98F94000C}" srcOrd="2" destOrd="0" presId="urn:microsoft.com/office/officeart/2005/8/layout/hChevron3"/>
    <dgm:cxn modelId="{11486CDD-C069-4B64-9A01-9732172B8D48}" type="presParOf" srcId="{CA90B368-5DA0-4E8B-9055-F1C376299F9A}" destId="{FC434378-249F-4388-AC45-7220775DA951}" srcOrd="3" destOrd="0" presId="urn:microsoft.com/office/officeart/2005/8/layout/hChevron3"/>
    <dgm:cxn modelId="{B93412E5-F91E-4696-9485-FE36DAE00D0A}" type="presParOf" srcId="{CA90B368-5DA0-4E8B-9055-F1C376299F9A}" destId="{EF1A40C9-A7C4-4181-884D-0D781FFED316}" srcOrd="4" destOrd="0" presId="urn:microsoft.com/office/officeart/2005/8/layout/hChevron3"/>
    <dgm:cxn modelId="{696CF3D6-907B-4C8F-9CF1-0B28ECF1D40E}" type="presParOf" srcId="{CA90B368-5DA0-4E8B-9055-F1C376299F9A}" destId="{8596530A-2076-4259-AAD1-F952E841100C}" srcOrd="5" destOrd="0" presId="urn:microsoft.com/office/officeart/2005/8/layout/hChevron3"/>
    <dgm:cxn modelId="{E5F2F626-8A6B-4122-B27B-A78D89D6430A}" type="presParOf" srcId="{CA90B368-5DA0-4E8B-9055-F1C376299F9A}" destId="{59479865-E57E-430B-BC03-0142AD627CD3}" srcOrd="6" destOrd="0" presId="urn:microsoft.com/office/officeart/2005/8/layout/hChevron3"/>
    <dgm:cxn modelId="{20BC5F26-9FA0-41FD-926F-B665F66955E3}" type="presParOf" srcId="{CA90B368-5DA0-4E8B-9055-F1C376299F9A}" destId="{25127DF4-BF63-4024-A553-097F2033DA82}" srcOrd="7" destOrd="0" presId="urn:microsoft.com/office/officeart/2005/8/layout/hChevron3"/>
    <dgm:cxn modelId="{9BCC3F16-F2E4-4D2A-B44F-4FC1C90362EF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9CFA4644-5918-46F5-AA00-4162AB427D02}" type="presOf" srcId="{1D0857E2-2979-4505-BD9E-44459E1CA02A}" destId="{CA90B368-5DA0-4E8B-9055-F1C376299F9A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65D36651-6303-4678-B1C2-766E2BDE1D49}" type="presOf" srcId="{627E59C9-C641-4E1A-9C72-05E190D9D56D}" destId="{EF1A40C9-A7C4-4181-884D-0D781FFED316}" srcOrd="0" destOrd="0" presId="urn:microsoft.com/office/officeart/2005/8/layout/hChevron3"/>
    <dgm:cxn modelId="{5F06A616-FE87-439B-AF5F-1949D378BE0B}" type="presOf" srcId="{E93C1B18-C662-4A6E-AB00-495A0BE22690}" destId="{5E824A1A-B487-41FD-BED0-8452979F620E}" srcOrd="0" destOrd="0" presId="urn:microsoft.com/office/officeart/2005/8/layout/hChevron3"/>
    <dgm:cxn modelId="{48FD44E4-19E0-48C6-882A-36D2CCE3DA83}" type="presOf" srcId="{CCBE482E-B430-49D4-83DD-214A4BF277E7}" destId="{59479865-E57E-430B-BC03-0142AD627CD3}" srcOrd="0" destOrd="0" presId="urn:microsoft.com/office/officeart/2005/8/layout/hChevron3"/>
    <dgm:cxn modelId="{5C2F3D83-18AF-4749-8CD6-F05CD46D01B2}" type="presOf" srcId="{E6929549-4C1F-4FC9-B803-CB36D35543DA}" destId="{80D2E18B-6FDD-448D-ACDA-9C88FBC703CE}" srcOrd="0" destOrd="0" presId="urn:microsoft.com/office/officeart/2005/8/layout/hChevron3"/>
    <dgm:cxn modelId="{CD2E83A0-3100-4B1C-B00B-8AF8FBE946C3}" type="presOf" srcId="{FF7B9FA9-294F-431A-9A33-70B56EC629FD}" destId="{FAF77A45-4BD2-4B9E-8AFA-5CD98F94000C}" srcOrd="0" destOrd="0" presId="urn:microsoft.com/office/officeart/2005/8/layout/hChevron3"/>
    <dgm:cxn modelId="{254A71F0-704A-4789-A9D2-1EB6304B7D47}" type="presParOf" srcId="{CA90B368-5DA0-4E8B-9055-F1C376299F9A}" destId="{5E824A1A-B487-41FD-BED0-8452979F620E}" srcOrd="0" destOrd="0" presId="urn:microsoft.com/office/officeart/2005/8/layout/hChevron3"/>
    <dgm:cxn modelId="{94FE8654-DDB6-4D11-9D0C-F1F8D3D18E23}" type="presParOf" srcId="{CA90B368-5DA0-4E8B-9055-F1C376299F9A}" destId="{8120D070-CACE-4541-BFD4-B13E25B3002C}" srcOrd="1" destOrd="0" presId="urn:microsoft.com/office/officeart/2005/8/layout/hChevron3"/>
    <dgm:cxn modelId="{E4F78421-ED11-47B2-8F2A-5777B5C3634C}" type="presParOf" srcId="{CA90B368-5DA0-4E8B-9055-F1C376299F9A}" destId="{FAF77A45-4BD2-4B9E-8AFA-5CD98F94000C}" srcOrd="2" destOrd="0" presId="urn:microsoft.com/office/officeart/2005/8/layout/hChevron3"/>
    <dgm:cxn modelId="{8EE5975D-8988-43D4-825A-9520DB048711}" type="presParOf" srcId="{CA90B368-5DA0-4E8B-9055-F1C376299F9A}" destId="{FC434378-249F-4388-AC45-7220775DA951}" srcOrd="3" destOrd="0" presId="urn:microsoft.com/office/officeart/2005/8/layout/hChevron3"/>
    <dgm:cxn modelId="{35D68BDD-C0A3-4FA0-AB02-B7D3D1E4BB0B}" type="presParOf" srcId="{CA90B368-5DA0-4E8B-9055-F1C376299F9A}" destId="{EF1A40C9-A7C4-4181-884D-0D781FFED316}" srcOrd="4" destOrd="0" presId="urn:microsoft.com/office/officeart/2005/8/layout/hChevron3"/>
    <dgm:cxn modelId="{56E272A2-CFC3-4561-88F4-48E4EB4AAF0C}" type="presParOf" srcId="{CA90B368-5DA0-4E8B-9055-F1C376299F9A}" destId="{8596530A-2076-4259-AAD1-F952E841100C}" srcOrd="5" destOrd="0" presId="urn:microsoft.com/office/officeart/2005/8/layout/hChevron3"/>
    <dgm:cxn modelId="{C2719966-6CF9-47E5-B42A-0EAEF71E3830}" type="presParOf" srcId="{CA90B368-5DA0-4E8B-9055-F1C376299F9A}" destId="{59479865-E57E-430B-BC03-0142AD627CD3}" srcOrd="6" destOrd="0" presId="urn:microsoft.com/office/officeart/2005/8/layout/hChevron3"/>
    <dgm:cxn modelId="{E6EFB6DA-630A-4D35-AED5-89D36D29F77C}" type="presParOf" srcId="{CA90B368-5DA0-4E8B-9055-F1C376299F9A}" destId="{25127DF4-BF63-4024-A553-097F2033DA82}" srcOrd="7" destOrd="0" presId="urn:microsoft.com/office/officeart/2005/8/layout/hChevron3"/>
    <dgm:cxn modelId="{FAF04E6E-0DC2-46A7-BA5F-7B437044E949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4228FC-0F0F-409F-82F0-B95A33FA1B98}" type="presOf" srcId="{FF7B9FA9-294F-431A-9A33-70B56EC629FD}" destId="{FAF77A45-4BD2-4B9E-8AFA-5CD98F94000C}" srcOrd="0" destOrd="0" presId="urn:microsoft.com/office/officeart/2005/8/layout/hChevron3"/>
    <dgm:cxn modelId="{5CC76268-C7E1-42AA-BE71-0D1A8FC0CD55}" type="presOf" srcId="{E93C1B18-C662-4A6E-AB00-495A0BE22690}" destId="{5E824A1A-B487-41FD-BED0-8452979F620E}" srcOrd="0" destOrd="0" presId="urn:microsoft.com/office/officeart/2005/8/layout/hChevron3"/>
    <dgm:cxn modelId="{46E780A2-58A3-44BE-A00D-09FA2FD51A37}" type="presOf" srcId="{627E59C9-C641-4E1A-9C72-05E190D9D56D}" destId="{EF1A40C9-A7C4-4181-884D-0D781FFED316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56E72EB1-5D15-4B35-8B60-DE7F3896E045}" type="presOf" srcId="{E6929549-4C1F-4FC9-B803-CB36D35543DA}" destId="{80D2E18B-6FDD-448D-ACDA-9C88FBC703CE}" srcOrd="0" destOrd="0" presId="urn:microsoft.com/office/officeart/2005/8/layout/hChevron3"/>
    <dgm:cxn modelId="{90B68D5C-4F40-4F58-8A74-C6FE3C15A2ED}" type="presOf" srcId="{CCBE482E-B430-49D4-83DD-214A4BF277E7}" destId="{59479865-E57E-430B-BC03-0142AD627CD3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AF002E40-D870-4996-9E0C-F8C820B17FFC}" type="presOf" srcId="{1D0857E2-2979-4505-BD9E-44459E1CA02A}" destId="{CA90B368-5DA0-4E8B-9055-F1C376299F9A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F25254EC-5B1E-48F4-8C03-306902D70A83}" type="presParOf" srcId="{CA90B368-5DA0-4E8B-9055-F1C376299F9A}" destId="{5E824A1A-B487-41FD-BED0-8452979F620E}" srcOrd="0" destOrd="0" presId="urn:microsoft.com/office/officeart/2005/8/layout/hChevron3"/>
    <dgm:cxn modelId="{EB4AAF92-9859-4B0C-ABD3-3BE05FF50CEE}" type="presParOf" srcId="{CA90B368-5DA0-4E8B-9055-F1C376299F9A}" destId="{8120D070-CACE-4541-BFD4-B13E25B3002C}" srcOrd="1" destOrd="0" presId="urn:microsoft.com/office/officeart/2005/8/layout/hChevron3"/>
    <dgm:cxn modelId="{0B213EBC-23C5-4E6F-ABA5-A5AB68D72B88}" type="presParOf" srcId="{CA90B368-5DA0-4E8B-9055-F1C376299F9A}" destId="{FAF77A45-4BD2-4B9E-8AFA-5CD98F94000C}" srcOrd="2" destOrd="0" presId="urn:microsoft.com/office/officeart/2005/8/layout/hChevron3"/>
    <dgm:cxn modelId="{F8D8A513-6548-492D-9C2C-6F655518B20C}" type="presParOf" srcId="{CA90B368-5DA0-4E8B-9055-F1C376299F9A}" destId="{FC434378-249F-4388-AC45-7220775DA951}" srcOrd="3" destOrd="0" presId="urn:microsoft.com/office/officeart/2005/8/layout/hChevron3"/>
    <dgm:cxn modelId="{3873D655-8998-4DB3-8D52-11ABB1D84944}" type="presParOf" srcId="{CA90B368-5DA0-4E8B-9055-F1C376299F9A}" destId="{EF1A40C9-A7C4-4181-884D-0D781FFED316}" srcOrd="4" destOrd="0" presId="urn:microsoft.com/office/officeart/2005/8/layout/hChevron3"/>
    <dgm:cxn modelId="{762F91A2-7D6B-4C31-9457-5793E2883F8B}" type="presParOf" srcId="{CA90B368-5DA0-4E8B-9055-F1C376299F9A}" destId="{8596530A-2076-4259-AAD1-F952E841100C}" srcOrd="5" destOrd="0" presId="urn:microsoft.com/office/officeart/2005/8/layout/hChevron3"/>
    <dgm:cxn modelId="{83670EA4-136C-4EFE-865F-D4AC2ED09BF5}" type="presParOf" srcId="{CA90B368-5DA0-4E8B-9055-F1C376299F9A}" destId="{59479865-E57E-430B-BC03-0142AD627CD3}" srcOrd="6" destOrd="0" presId="urn:microsoft.com/office/officeart/2005/8/layout/hChevron3"/>
    <dgm:cxn modelId="{078586F9-97D6-4289-A74A-B444CE6CDB2F}" type="presParOf" srcId="{CA90B368-5DA0-4E8B-9055-F1C376299F9A}" destId="{25127DF4-BF63-4024-A553-097F2033DA82}" srcOrd="7" destOrd="0" presId="urn:microsoft.com/office/officeart/2005/8/layout/hChevron3"/>
    <dgm:cxn modelId="{0A2AFB57-812A-4420-929D-49D18CC8ED82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25E344-7FB3-49FA-8EB0-109716715407}" type="presOf" srcId="{1D0857E2-2979-4505-BD9E-44459E1CA02A}" destId="{CA90B368-5DA0-4E8B-9055-F1C376299F9A}" srcOrd="0" destOrd="0" presId="urn:microsoft.com/office/officeart/2005/8/layout/hChevron3"/>
    <dgm:cxn modelId="{DF30840C-5C94-437B-840B-15EEC8D2EB8E}" type="presOf" srcId="{CCBE482E-B430-49D4-83DD-214A4BF277E7}" destId="{59479865-E57E-430B-BC03-0142AD627CD3}" srcOrd="0" destOrd="0" presId="urn:microsoft.com/office/officeart/2005/8/layout/hChevron3"/>
    <dgm:cxn modelId="{09829649-46A0-461B-B4C4-0EA92E754D6C}" type="presOf" srcId="{627E59C9-C641-4E1A-9C72-05E190D9D56D}" destId="{EF1A40C9-A7C4-4181-884D-0D781FFED316}" srcOrd="0" destOrd="0" presId="urn:microsoft.com/office/officeart/2005/8/layout/hChevron3"/>
    <dgm:cxn modelId="{044BEF5D-993D-4C0D-B2CD-B2EA77BCE2DB}" type="presOf" srcId="{E6929549-4C1F-4FC9-B803-CB36D35543DA}" destId="{80D2E18B-6FDD-448D-ACDA-9C88FBC703C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BBD6813C-AB5C-4347-87E5-A152DB7EF669}" type="presOf" srcId="{FF7B9FA9-294F-431A-9A33-70B56EC629FD}" destId="{FAF77A45-4BD2-4B9E-8AFA-5CD98F94000C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CB8AA33A-8B64-4A37-B8AC-49959214C18F}" type="presOf" srcId="{E93C1B18-C662-4A6E-AB00-495A0BE22690}" destId="{5E824A1A-B487-41FD-BED0-8452979F620E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57CC9F31-46D1-4E5A-A434-1D6C7D19337D}" type="presParOf" srcId="{CA90B368-5DA0-4E8B-9055-F1C376299F9A}" destId="{5E824A1A-B487-41FD-BED0-8452979F620E}" srcOrd="0" destOrd="0" presId="urn:microsoft.com/office/officeart/2005/8/layout/hChevron3"/>
    <dgm:cxn modelId="{B1D4CFBB-D8BE-4340-87F2-A297DA493D54}" type="presParOf" srcId="{CA90B368-5DA0-4E8B-9055-F1C376299F9A}" destId="{8120D070-CACE-4541-BFD4-B13E25B3002C}" srcOrd="1" destOrd="0" presId="urn:microsoft.com/office/officeart/2005/8/layout/hChevron3"/>
    <dgm:cxn modelId="{6B23D2CA-F333-4F6B-A282-076A33AD8A89}" type="presParOf" srcId="{CA90B368-5DA0-4E8B-9055-F1C376299F9A}" destId="{FAF77A45-4BD2-4B9E-8AFA-5CD98F94000C}" srcOrd="2" destOrd="0" presId="urn:microsoft.com/office/officeart/2005/8/layout/hChevron3"/>
    <dgm:cxn modelId="{CB6E64C5-EA0F-4A73-93B4-891575A8CB0A}" type="presParOf" srcId="{CA90B368-5DA0-4E8B-9055-F1C376299F9A}" destId="{FC434378-249F-4388-AC45-7220775DA951}" srcOrd="3" destOrd="0" presId="urn:microsoft.com/office/officeart/2005/8/layout/hChevron3"/>
    <dgm:cxn modelId="{7FDE51CF-7CA8-4229-95A0-293E6A4E7D81}" type="presParOf" srcId="{CA90B368-5DA0-4E8B-9055-F1C376299F9A}" destId="{EF1A40C9-A7C4-4181-884D-0D781FFED316}" srcOrd="4" destOrd="0" presId="urn:microsoft.com/office/officeart/2005/8/layout/hChevron3"/>
    <dgm:cxn modelId="{C9F67E95-3143-48FE-BFEE-AB293E86A64A}" type="presParOf" srcId="{CA90B368-5DA0-4E8B-9055-F1C376299F9A}" destId="{8596530A-2076-4259-AAD1-F952E841100C}" srcOrd="5" destOrd="0" presId="urn:microsoft.com/office/officeart/2005/8/layout/hChevron3"/>
    <dgm:cxn modelId="{EB7CCD70-07CC-4625-8E3B-039AC4105BDF}" type="presParOf" srcId="{CA90B368-5DA0-4E8B-9055-F1C376299F9A}" destId="{59479865-E57E-430B-BC03-0142AD627CD3}" srcOrd="6" destOrd="0" presId="urn:microsoft.com/office/officeart/2005/8/layout/hChevron3"/>
    <dgm:cxn modelId="{BF0479B6-1203-40C2-86B4-60D08F6AC8DA}" type="presParOf" srcId="{CA90B368-5DA0-4E8B-9055-F1C376299F9A}" destId="{25127DF4-BF63-4024-A553-097F2033DA82}" srcOrd="7" destOrd="0" presId="urn:microsoft.com/office/officeart/2005/8/layout/hChevron3"/>
    <dgm:cxn modelId="{22EB8758-F3AD-47CA-AE1C-BE03D6DDB600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027624-08A1-43BE-B86D-97B8FE1FBE42}" type="presOf" srcId="{FF7B9FA9-294F-431A-9A33-70B56EC629FD}" destId="{FAF77A45-4BD2-4B9E-8AFA-5CD98F94000C}" srcOrd="0" destOrd="0" presId="urn:microsoft.com/office/officeart/2005/8/layout/hChevron3"/>
    <dgm:cxn modelId="{91990934-0223-48F3-8D58-F37E4A61504F}" type="presOf" srcId="{E6929549-4C1F-4FC9-B803-CB36D35543DA}" destId="{80D2E18B-6FDD-448D-ACDA-9C88FBC703CE}" srcOrd="0" destOrd="0" presId="urn:microsoft.com/office/officeart/2005/8/layout/hChevron3"/>
    <dgm:cxn modelId="{42934C34-C5C9-4C63-95C6-E9322ECECF91}" type="presOf" srcId="{627E59C9-C641-4E1A-9C72-05E190D9D56D}" destId="{EF1A40C9-A7C4-4181-884D-0D781FFED316}" srcOrd="0" destOrd="0" presId="urn:microsoft.com/office/officeart/2005/8/layout/hChevron3"/>
    <dgm:cxn modelId="{721A7468-5751-4F9D-818D-E816F4878872}" type="presOf" srcId="{1D0857E2-2979-4505-BD9E-44459E1CA02A}" destId="{CA90B368-5DA0-4E8B-9055-F1C376299F9A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7BDCDD66-9F15-4288-9E3A-47F6770F6B5B}" type="presOf" srcId="{CCBE482E-B430-49D4-83DD-214A4BF277E7}" destId="{59479865-E57E-430B-BC03-0142AD627CD3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683E4B02-208D-4352-B019-749B2AE669BF}" type="presOf" srcId="{E93C1B18-C662-4A6E-AB00-495A0BE22690}" destId="{5E824A1A-B487-41FD-BED0-8452979F620E}" srcOrd="0" destOrd="0" presId="urn:microsoft.com/office/officeart/2005/8/layout/hChevron3"/>
    <dgm:cxn modelId="{A2F43269-D6B7-4D33-9F56-569422352524}" type="presParOf" srcId="{CA90B368-5DA0-4E8B-9055-F1C376299F9A}" destId="{5E824A1A-B487-41FD-BED0-8452979F620E}" srcOrd="0" destOrd="0" presId="urn:microsoft.com/office/officeart/2005/8/layout/hChevron3"/>
    <dgm:cxn modelId="{DEB11F61-D513-4418-BC88-85D868622F4B}" type="presParOf" srcId="{CA90B368-5DA0-4E8B-9055-F1C376299F9A}" destId="{8120D070-CACE-4541-BFD4-B13E25B3002C}" srcOrd="1" destOrd="0" presId="urn:microsoft.com/office/officeart/2005/8/layout/hChevron3"/>
    <dgm:cxn modelId="{633256A1-90C9-43E2-A04E-985815349978}" type="presParOf" srcId="{CA90B368-5DA0-4E8B-9055-F1C376299F9A}" destId="{FAF77A45-4BD2-4B9E-8AFA-5CD98F94000C}" srcOrd="2" destOrd="0" presId="urn:microsoft.com/office/officeart/2005/8/layout/hChevron3"/>
    <dgm:cxn modelId="{B57B8E4F-4A2B-40E6-AB60-62E2288784DD}" type="presParOf" srcId="{CA90B368-5DA0-4E8B-9055-F1C376299F9A}" destId="{FC434378-249F-4388-AC45-7220775DA951}" srcOrd="3" destOrd="0" presId="urn:microsoft.com/office/officeart/2005/8/layout/hChevron3"/>
    <dgm:cxn modelId="{2FFD287B-BE84-42CD-99FA-98BED8FDB4CF}" type="presParOf" srcId="{CA90B368-5DA0-4E8B-9055-F1C376299F9A}" destId="{EF1A40C9-A7C4-4181-884D-0D781FFED316}" srcOrd="4" destOrd="0" presId="urn:microsoft.com/office/officeart/2005/8/layout/hChevron3"/>
    <dgm:cxn modelId="{B78AA3C5-9E05-4E7D-9575-595D1E723143}" type="presParOf" srcId="{CA90B368-5DA0-4E8B-9055-F1C376299F9A}" destId="{8596530A-2076-4259-AAD1-F952E841100C}" srcOrd="5" destOrd="0" presId="urn:microsoft.com/office/officeart/2005/8/layout/hChevron3"/>
    <dgm:cxn modelId="{B64F79CF-BFAA-49F7-AEAC-2491DFEFD7B7}" type="presParOf" srcId="{CA90B368-5DA0-4E8B-9055-F1C376299F9A}" destId="{59479865-E57E-430B-BC03-0142AD627CD3}" srcOrd="6" destOrd="0" presId="urn:microsoft.com/office/officeart/2005/8/layout/hChevron3"/>
    <dgm:cxn modelId="{4BEB9076-02EF-4D4F-AF50-3EF15EA5FD5D}" type="presParOf" srcId="{CA90B368-5DA0-4E8B-9055-F1C376299F9A}" destId="{25127DF4-BF63-4024-A553-097F2033DA82}" srcOrd="7" destOrd="0" presId="urn:microsoft.com/office/officeart/2005/8/layout/hChevron3"/>
    <dgm:cxn modelId="{66781A5B-4517-43D6-9A2D-ADF4345A82CF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انسانی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0F3DC05F-A998-4227-983A-649A310CC658}" type="presOf" srcId="{E93C1B18-C662-4A6E-AB00-495A0BE22690}" destId="{5E824A1A-B487-41FD-BED0-8452979F620E}" srcOrd="0" destOrd="0" presId="urn:microsoft.com/office/officeart/2005/8/layout/hChevron3"/>
    <dgm:cxn modelId="{8D7F4B63-0A9A-4265-AD7F-1662ECF02E8F}" type="presOf" srcId="{1D0857E2-2979-4505-BD9E-44459E1CA02A}" destId="{CA90B368-5DA0-4E8B-9055-F1C376299F9A}" srcOrd="0" destOrd="0" presId="urn:microsoft.com/office/officeart/2005/8/layout/hChevron3"/>
    <dgm:cxn modelId="{E1A26CCE-94E4-4642-9A7F-DDA6F6E3D588}" type="presOf" srcId="{CCBE482E-B430-49D4-83DD-214A4BF277E7}" destId="{59479865-E57E-430B-BC03-0142AD627CD3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FEA40DD7-E011-4018-97BC-6AE9D1134A78}" type="presOf" srcId="{E6929549-4C1F-4FC9-B803-CB36D35543DA}" destId="{80D2E18B-6FDD-448D-ACDA-9C88FBC703CE}" srcOrd="0" destOrd="0" presId="urn:microsoft.com/office/officeart/2005/8/layout/hChevron3"/>
    <dgm:cxn modelId="{E4686684-257B-4807-8B01-2A9BD334F443}" type="presOf" srcId="{627E59C9-C641-4E1A-9C72-05E190D9D56D}" destId="{EF1A40C9-A7C4-4181-884D-0D781FFED316}" srcOrd="0" destOrd="0" presId="urn:microsoft.com/office/officeart/2005/8/layout/hChevron3"/>
    <dgm:cxn modelId="{BF639200-CE58-4340-9C44-72613F3F6B25}" type="presOf" srcId="{FF7B9FA9-294F-431A-9A33-70B56EC629FD}" destId="{FAF77A45-4BD2-4B9E-8AFA-5CD98F94000C}" srcOrd="0" destOrd="0" presId="urn:microsoft.com/office/officeart/2005/8/layout/hChevron3"/>
    <dgm:cxn modelId="{9380221D-46E4-4307-8A3F-F750AC48661A}" type="presParOf" srcId="{CA90B368-5DA0-4E8B-9055-F1C376299F9A}" destId="{5E824A1A-B487-41FD-BED0-8452979F620E}" srcOrd="0" destOrd="0" presId="urn:microsoft.com/office/officeart/2005/8/layout/hChevron3"/>
    <dgm:cxn modelId="{3CF3FFCC-F50E-4D00-9358-98B34D21640F}" type="presParOf" srcId="{CA90B368-5DA0-4E8B-9055-F1C376299F9A}" destId="{8120D070-CACE-4541-BFD4-B13E25B3002C}" srcOrd="1" destOrd="0" presId="urn:microsoft.com/office/officeart/2005/8/layout/hChevron3"/>
    <dgm:cxn modelId="{76086B40-978B-46C0-B746-CA8738AE559B}" type="presParOf" srcId="{CA90B368-5DA0-4E8B-9055-F1C376299F9A}" destId="{FAF77A45-4BD2-4B9E-8AFA-5CD98F94000C}" srcOrd="2" destOrd="0" presId="urn:microsoft.com/office/officeart/2005/8/layout/hChevron3"/>
    <dgm:cxn modelId="{BD0A0420-1783-4E0C-A964-7463982D39E9}" type="presParOf" srcId="{CA90B368-5DA0-4E8B-9055-F1C376299F9A}" destId="{FC434378-249F-4388-AC45-7220775DA951}" srcOrd="3" destOrd="0" presId="urn:microsoft.com/office/officeart/2005/8/layout/hChevron3"/>
    <dgm:cxn modelId="{17949A89-C71D-4304-9A6F-93252D30E1EE}" type="presParOf" srcId="{CA90B368-5DA0-4E8B-9055-F1C376299F9A}" destId="{EF1A40C9-A7C4-4181-884D-0D781FFED316}" srcOrd="4" destOrd="0" presId="urn:microsoft.com/office/officeart/2005/8/layout/hChevron3"/>
    <dgm:cxn modelId="{D87DFA9A-85DA-4DC9-9FB8-344EEB140951}" type="presParOf" srcId="{CA90B368-5DA0-4E8B-9055-F1C376299F9A}" destId="{8596530A-2076-4259-AAD1-F952E841100C}" srcOrd="5" destOrd="0" presId="urn:microsoft.com/office/officeart/2005/8/layout/hChevron3"/>
    <dgm:cxn modelId="{AFDD0DDC-6390-44B5-8BC3-5E3A69CFFD95}" type="presParOf" srcId="{CA90B368-5DA0-4E8B-9055-F1C376299F9A}" destId="{59479865-E57E-430B-BC03-0142AD627CD3}" srcOrd="6" destOrd="0" presId="urn:microsoft.com/office/officeart/2005/8/layout/hChevron3"/>
    <dgm:cxn modelId="{6E58DA2D-94C2-40B3-BA45-F580536DC1FB}" type="presParOf" srcId="{CA90B368-5DA0-4E8B-9055-F1C376299F9A}" destId="{25127DF4-BF63-4024-A553-097F2033DA82}" srcOrd="7" destOrd="0" presId="urn:microsoft.com/office/officeart/2005/8/layout/hChevron3"/>
    <dgm:cxn modelId="{DD1AEB06-766D-48D4-A536-6077E59ADB77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CF6647-5AD1-4E28-BC63-D19642A8AEBF}" type="presOf" srcId="{E6929549-4C1F-4FC9-B803-CB36D35543DA}" destId="{80D2E18B-6FDD-448D-ACDA-9C88FBC703CE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EFE5F4AE-5791-46E2-B9EC-C7FD9CCC5517}" type="presOf" srcId="{627E59C9-C641-4E1A-9C72-05E190D9D56D}" destId="{EF1A40C9-A7C4-4181-884D-0D781FFED316}" srcOrd="0" destOrd="0" presId="urn:microsoft.com/office/officeart/2005/8/layout/hChevron3"/>
    <dgm:cxn modelId="{6BFD9C43-69E9-4739-AE22-9A9E29FE535C}" type="presOf" srcId="{FF7B9FA9-294F-431A-9A33-70B56EC629FD}" destId="{FAF77A45-4BD2-4B9E-8AFA-5CD98F94000C}" srcOrd="0" destOrd="0" presId="urn:microsoft.com/office/officeart/2005/8/layout/hChevron3"/>
    <dgm:cxn modelId="{2D9E5638-AA35-48D0-BDF6-9E7BA708DBD1}" type="presOf" srcId="{E93C1B18-C662-4A6E-AB00-495A0BE22690}" destId="{5E824A1A-B487-41FD-BED0-8452979F620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46DE45A5-9C0A-4308-9299-9B472579EA7F}" type="presOf" srcId="{1D0857E2-2979-4505-BD9E-44459E1CA02A}" destId="{CA90B368-5DA0-4E8B-9055-F1C376299F9A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255CE26B-3A2A-4FCD-8806-D7145158CBBA}" type="presOf" srcId="{CCBE482E-B430-49D4-83DD-214A4BF277E7}" destId="{59479865-E57E-430B-BC03-0142AD627CD3}" srcOrd="0" destOrd="0" presId="urn:microsoft.com/office/officeart/2005/8/layout/hChevron3"/>
    <dgm:cxn modelId="{91F36713-FAFC-4AA6-A7A4-E5C5A68FCFEA}" type="presParOf" srcId="{CA90B368-5DA0-4E8B-9055-F1C376299F9A}" destId="{5E824A1A-B487-41FD-BED0-8452979F620E}" srcOrd="0" destOrd="0" presId="urn:microsoft.com/office/officeart/2005/8/layout/hChevron3"/>
    <dgm:cxn modelId="{7635D77A-7BC1-41D9-B77F-49B16008B380}" type="presParOf" srcId="{CA90B368-5DA0-4E8B-9055-F1C376299F9A}" destId="{8120D070-CACE-4541-BFD4-B13E25B3002C}" srcOrd="1" destOrd="0" presId="urn:microsoft.com/office/officeart/2005/8/layout/hChevron3"/>
    <dgm:cxn modelId="{2A08919C-28DC-43B9-B0EA-47A21246E7E9}" type="presParOf" srcId="{CA90B368-5DA0-4E8B-9055-F1C376299F9A}" destId="{FAF77A45-4BD2-4B9E-8AFA-5CD98F94000C}" srcOrd="2" destOrd="0" presId="urn:microsoft.com/office/officeart/2005/8/layout/hChevron3"/>
    <dgm:cxn modelId="{33C15433-96B8-4DD2-BFB5-AA1AACFE8FEF}" type="presParOf" srcId="{CA90B368-5DA0-4E8B-9055-F1C376299F9A}" destId="{FC434378-249F-4388-AC45-7220775DA951}" srcOrd="3" destOrd="0" presId="urn:microsoft.com/office/officeart/2005/8/layout/hChevron3"/>
    <dgm:cxn modelId="{78BBDC42-0F4F-4D6E-B008-AC402454D6AB}" type="presParOf" srcId="{CA90B368-5DA0-4E8B-9055-F1C376299F9A}" destId="{EF1A40C9-A7C4-4181-884D-0D781FFED316}" srcOrd="4" destOrd="0" presId="urn:microsoft.com/office/officeart/2005/8/layout/hChevron3"/>
    <dgm:cxn modelId="{5161DCF1-E29D-4447-BE4F-A8F6AA326D07}" type="presParOf" srcId="{CA90B368-5DA0-4E8B-9055-F1C376299F9A}" destId="{8596530A-2076-4259-AAD1-F952E841100C}" srcOrd="5" destOrd="0" presId="urn:microsoft.com/office/officeart/2005/8/layout/hChevron3"/>
    <dgm:cxn modelId="{8446F51E-710E-4876-84B6-D9FD51FB2515}" type="presParOf" srcId="{CA90B368-5DA0-4E8B-9055-F1C376299F9A}" destId="{59479865-E57E-430B-BC03-0142AD627CD3}" srcOrd="6" destOrd="0" presId="urn:microsoft.com/office/officeart/2005/8/layout/hChevron3"/>
    <dgm:cxn modelId="{C564B9D7-5856-46D4-AF40-34AE11AC6CA6}" type="presParOf" srcId="{CA90B368-5DA0-4E8B-9055-F1C376299F9A}" destId="{25127DF4-BF63-4024-A553-097F2033DA82}" srcOrd="7" destOrd="0" presId="urn:microsoft.com/office/officeart/2005/8/layout/hChevron3"/>
    <dgm:cxn modelId="{A344CDB3-3407-4BA7-8A67-5304F14B8715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A6A27B5E-8630-4DED-9ACB-B34CB83AB923}" type="presOf" srcId="{E6929549-4C1F-4FC9-B803-CB36D35543DA}" destId="{80D2E18B-6FDD-448D-ACDA-9C88FBC703CE}" srcOrd="0" destOrd="0" presId="urn:microsoft.com/office/officeart/2005/8/layout/hChevron3"/>
    <dgm:cxn modelId="{DAEEF10C-4D37-40CC-9A59-C0AED24514AB}" type="presOf" srcId="{1D0857E2-2979-4505-BD9E-44459E1CA02A}" destId="{CA90B368-5DA0-4E8B-9055-F1C376299F9A}" srcOrd="0" destOrd="0" presId="urn:microsoft.com/office/officeart/2005/8/layout/hChevron3"/>
    <dgm:cxn modelId="{F7623805-6278-4075-9CBB-39A80457EC90}" type="presOf" srcId="{CCBE482E-B430-49D4-83DD-214A4BF277E7}" destId="{59479865-E57E-430B-BC03-0142AD627CD3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4554D7A2-8D65-43B3-984D-46B780CD21F0}" type="presOf" srcId="{627E59C9-C641-4E1A-9C72-05E190D9D56D}" destId="{EF1A40C9-A7C4-4181-884D-0D781FFED316}" srcOrd="0" destOrd="0" presId="urn:microsoft.com/office/officeart/2005/8/layout/hChevron3"/>
    <dgm:cxn modelId="{40588F32-12AC-403C-A6BF-45323A13FA25}" type="presOf" srcId="{FF7B9FA9-294F-431A-9A33-70B56EC629FD}" destId="{FAF77A45-4BD2-4B9E-8AFA-5CD98F94000C}" srcOrd="0" destOrd="0" presId="urn:microsoft.com/office/officeart/2005/8/layout/hChevron3"/>
    <dgm:cxn modelId="{CA4B2633-0FE9-4F25-856E-D291997037AA}" type="presOf" srcId="{E93C1B18-C662-4A6E-AB00-495A0BE22690}" destId="{5E824A1A-B487-41FD-BED0-8452979F620E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008A1AFD-DAC4-4F06-B67B-99800E54187A}" type="presParOf" srcId="{CA90B368-5DA0-4E8B-9055-F1C376299F9A}" destId="{5E824A1A-B487-41FD-BED0-8452979F620E}" srcOrd="0" destOrd="0" presId="urn:microsoft.com/office/officeart/2005/8/layout/hChevron3"/>
    <dgm:cxn modelId="{898EFE4A-D07D-4EB5-81CC-A8F6563EE04F}" type="presParOf" srcId="{CA90B368-5DA0-4E8B-9055-F1C376299F9A}" destId="{8120D070-CACE-4541-BFD4-B13E25B3002C}" srcOrd="1" destOrd="0" presId="urn:microsoft.com/office/officeart/2005/8/layout/hChevron3"/>
    <dgm:cxn modelId="{D9671142-D6F3-43D5-8023-39805B52B32B}" type="presParOf" srcId="{CA90B368-5DA0-4E8B-9055-F1C376299F9A}" destId="{FAF77A45-4BD2-4B9E-8AFA-5CD98F94000C}" srcOrd="2" destOrd="0" presId="urn:microsoft.com/office/officeart/2005/8/layout/hChevron3"/>
    <dgm:cxn modelId="{0DEED97B-677B-4C08-9B16-35488C40D63B}" type="presParOf" srcId="{CA90B368-5DA0-4E8B-9055-F1C376299F9A}" destId="{FC434378-249F-4388-AC45-7220775DA951}" srcOrd="3" destOrd="0" presId="urn:microsoft.com/office/officeart/2005/8/layout/hChevron3"/>
    <dgm:cxn modelId="{5D765C1F-6D27-45A4-B8F2-8ED898DAB011}" type="presParOf" srcId="{CA90B368-5DA0-4E8B-9055-F1C376299F9A}" destId="{EF1A40C9-A7C4-4181-884D-0D781FFED316}" srcOrd="4" destOrd="0" presId="urn:microsoft.com/office/officeart/2005/8/layout/hChevron3"/>
    <dgm:cxn modelId="{088B3E4E-C360-4398-9EDA-B297B2AEA39E}" type="presParOf" srcId="{CA90B368-5DA0-4E8B-9055-F1C376299F9A}" destId="{8596530A-2076-4259-AAD1-F952E841100C}" srcOrd="5" destOrd="0" presId="urn:microsoft.com/office/officeart/2005/8/layout/hChevron3"/>
    <dgm:cxn modelId="{8E79E8D8-833F-4C73-8B39-668F78D9B14A}" type="presParOf" srcId="{CA90B368-5DA0-4E8B-9055-F1C376299F9A}" destId="{59479865-E57E-430B-BC03-0142AD627CD3}" srcOrd="6" destOrd="0" presId="urn:microsoft.com/office/officeart/2005/8/layout/hChevron3"/>
    <dgm:cxn modelId="{3AB26C23-0286-4878-B903-0F7C14CA0FD8}" type="presParOf" srcId="{CA90B368-5DA0-4E8B-9055-F1C376299F9A}" destId="{25127DF4-BF63-4024-A553-097F2033DA82}" srcOrd="7" destOrd="0" presId="urn:microsoft.com/office/officeart/2005/8/layout/hChevron3"/>
    <dgm:cxn modelId="{9F5A0546-27C9-4C59-A54C-A858056F1720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1C3CE2-3803-493D-9F5F-BCB25D1C2181}" type="presOf" srcId="{627E59C9-C641-4E1A-9C72-05E190D9D56D}" destId="{EF1A40C9-A7C4-4181-884D-0D781FFED316}" srcOrd="0" destOrd="0" presId="urn:microsoft.com/office/officeart/2005/8/layout/hChevron3"/>
    <dgm:cxn modelId="{B851EA52-5D7C-4DD0-867A-C1BDE65F51A9}" type="presOf" srcId="{1D0857E2-2979-4505-BD9E-44459E1CA02A}" destId="{CA90B368-5DA0-4E8B-9055-F1C376299F9A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902F43B9-67EC-4132-9EFA-17375243DED7}" type="presOf" srcId="{E6929549-4C1F-4FC9-B803-CB36D35543DA}" destId="{80D2E18B-6FDD-448D-ACDA-9C88FBC703CE}" srcOrd="0" destOrd="0" presId="urn:microsoft.com/office/officeart/2005/8/layout/hChevron3"/>
    <dgm:cxn modelId="{22E8A864-F152-4DE9-87A4-9285C34281E2}" type="presOf" srcId="{FF7B9FA9-294F-431A-9A33-70B56EC629FD}" destId="{FAF77A45-4BD2-4B9E-8AFA-5CD98F94000C}" srcOrd="0" destOrd="0" presId="urn:microsoft.com/office/officeart/2005/8/layout/hChevron3"/>
    <dgm:cxn modelId="{7EAAA402-B979-4C82-9661-03D2D1A9DDA3}" type="presOf" srcId="{CCBE482E-B430-49D4-83DD-214A4BF277E7}" destId="{59479865-E57E-430B-BC03-0142AD627CD3}" srcOrd="0" destOrd="0" presId="urn:microsoft.com/office/officeart/2005/8/layout/hChevron3"/>
    <dgm:cxn modelId="{6111C165-C621-480E-91D2-68B28A7B1D4A}" type="presOf" srcId="{E93C1B18-C662-4A6E-AB00-495A0BE22690}" destId="{5E824A1A-B487-41FD-BED0-8452979F620E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F51EA4A6-57AA-41F6-BDF8-CA3107595E7A}" type="presParOf" srcId="{CA90B368-5DA0-4E8B-9055-F1C376299F9A}" destId="{5E824A1A-B487-41FD-BED0-8452979F620E}" srcOrd="0" destOrd="0" presId="urn:microsoft.com/office/officeart/2005/8/layout/hChevron3"/>
    <dgm:cxn modelId="{C398548F-CC50-4B40-BE65-4C30CECD1980}" type="presParOf" srcId="{CA90B368-5DA0-4E8B-9055-F1C376299F9A}" destId="{8120D070-CACE-4541-BFD4-B13E25B3002C}" srcOrd="1" destOrd="0" presId="urn:microsoft.com/office/officeart/2005/8/layout/hChevron3"/>
    <dgm:cxn modelId="{506D1CD0-E854-4253-B3EE-C9F5F95D0989}" type="presParOf" srcId="{CA90B368-5DA0-4E8B-9055-F1C376299F9A}" destId="{FAF77A45-4BD2-4B9E-8AFA-5CD98F94000C}" srcOrd="2" destOrd="0" presId="urn:microsoft.com/office/officeart/2005/8/layout/hChevron3"/>
    <dgm:cxn modelId="{BE0CFCBA-4E21-4958-93A2-F3EC016053AB}" type="presParOf" srcId="{CA90B368-5DA0-4E8B-9055-F1C376299F9A}" destId="{FC434378-249F-4388-AC45-7220775DA951}" srcOrd="3" destOrd="0" presId="urn:microsoft.com/office/officeart/2005/8/layout/hChevron3"/>
    <dgm:cxn modelId="{A11379DB-4BCB-47C6-90E9-2D918D8CDB8D}" type="presParOf" srcId="{CA90B368-5DA0-4E8B-9055-F1C376299F9A}" destId="{EF1A40C9-A7C4-4181-884D-0D781FFED316}" srcOrd="4" destOrd="0" presId="urn:microsoft.com/office/officeart/2005/8/layout/hChevron3"/>
    <dgm:cxn modelId="{95118919-EF24-4624-87C7-BAB0DF472EBD}" type="presParOf" srcId="{CA90B368-5DA0-4E8B-9055-F1C376299F9A}" destId="{8596530A-2076-4259-AAD1-F952E841100C}" srcOrd="5" destOrd="0" presId="urn:microsoft.com/office/officeart/2005/8/layout/hChevron3"/>
    <dgm:cxn modelId="{32BDC3FF-17D7-49F9-BD45-485A1C1A433C}" type="presParOf" srcId="{CA90B368-5DA0-4E8B-9055-F1C376299F9A}" destId="{59479865-E57E-430B-BC03-0142AD627CD3}" srcOrd="6" destOrd="0" presId="urn:microsoft.com/office/officeart/2005/8/layout/hChevron3"/>
    <dgm:cxn modelId="{CD84088F-1458-4A94-AEA8-63F4E2675BAB}" type="presParOf" srcId="{CA90B368-5DA0-4E8B-9055-F1C376299F9A}" destId="{25127DF4-BF63-4024-A553-097F2033DA82}" srcOrd="7" destOrd="0" presId="urn:microsoft.com/office/officeart/2005/8/layout/hChevron3"/>
    <dgm:cxn modelId="{25A43042-A154-4CBA-8334-B3A11E39D0A5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انسانی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B7D9D94-F6FF-48F7-A879-CABFB19185C9}" type="presOf" srcId="{FF7B9FA9-294F-431A-9A33-70B56EC629FD}" destId="{FAF77A45-4BD2-4B9E-8AFA-5CD98F94000C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D05B6595-5DC6-4FCC-81E4-01D126FF7F70}" type="presOf" srcId="{1D0857E2-2979-4505-BD9E-44459E1CA02A}" destId="{CA90B368-5DA0-4E8B-9055-F1C376299F9A}" srcOrd="0" destOrd="0" presId="urn:microsoft.com/office/officeart/2005/8/layout/hChevron3"/>
    <dgm:cxn modelId="{50D4D546-AB0D-428F-A3E0-2CDE302DCBFA}" type="presOf" srcId="{627E59C9-C641-4E1A-9C72-05E190D9D56D}" destId="{EF1A40C9-A7C4-4181-884D-0D781FFED316}" srcOrd="0" destOrd="0" presId="urn:microsoft.com/office/officeart/2005/8/layout/hChevron3"/>
    <dgm:cxn modelId="{F5F6856F-9078-4D6C-BFAC-E4C1E90D2CCA}" type="presOf" srcId="{E93C1B18-C662-4A6E-AB00-495A0BE22690}" destId="{5E824A1A-B487-41FD-BED0-8452979F620E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415E7110-73B3-49ED-A140-B77143BAE3A9}" type="presOf" srcId="{CCBE482E-B430-49D4-83DD-214A4BF277E7}" destId="{59479865-E57E-430B-BC03-0142AD627CD3}" srcOrd="0" destOrd="0" presId="urn:microsoft.com/office/officeart/2005/8/layout/hChevron3"/>
    <dgm:cxn modelId="{113B60AE-8693-4D98-8492-CCA3BBDAC3ED}" type="presOf" srcId="{E6929549-4C1F-4FC9-B803-CB36D35543DA}" destId="{80D2E18B-6FDD-448D-ACDA-9C88FBC703CE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A8A2B927-F84F-4C84-A1DA-8AA078ED192C}" type="presParOf" srcId="{CA90B368-5DA0-4E8B-9055-F1C376299F9A}" destId="{5E824A1A-B487-41FD-BED0-8452979F620E}" srcOrd="0" destOrd="0" presId="urn:microsoft.com/office/officeart/2005/8/layout/hChevron3"/>
    <dgm:cxn modelId="{71539207-9131-4B92-909D-83D07240DEB9}" type="presParOf" srcId="{CA90B368-5DA0-4E8B-9055-F1C376299F9A}" destId="{8120D070-CACE-4541-BFD4-B13E25B3002C}" srcOrd="1" destOrd="0" presId="urn:microsoft.com/office/officeart/2005/8/layout/hChevron3"/>
    <dgm:cxn modelId="{B101BA1F-D937-40F0-9960-CC17B9A4859E}" type="presParOf" srcId="{CA90B368-5DA0-4E8B-9055-F1C376299F9A}" destId="{FAF77A45-4BD2-4B9E-8AFA-5CD98F94000C}" srcOrd="2" destOrd="0" presId="urn:microsoft.com/office/officeart/2005/8/layout/hChevron3"/>
    <dgm:cxn modelId="{7D266E60-831C-4684-B3BC-FEEB5A4889AF}" type="presParOf" srcId="{CA90B368-5DA0-4E8B-9055-F1C376299F9A}" destId="{FC434378-249F-4388-AC45-7220775DA951}" srcOrd="3" destOrd="0" presId="urn:microsoft.com/office/officeart/2005/8/layout/hChevron3"/>
    <dgm:cxn modelId="{9DB9C542-D184-4998-B725-B7D6B96899DD}" type="presParOf" srcId="{CA90B368-5DA0-4E8B-9055-F1C376299F9A}" destId="{EF1A40C9-A7C4-4181-884D-0D781FFED316}" srcOrd="4" destOrd="0" presId="urn:microsoft.com/office/officeart/2005/8/layout/hChevron3"/>
    <dgm:cxn modelId="{FB6CC1C8-7A84-43E5-BED5-D103DB3499ED}" type="presParOf" srcId="{CA90B368-5DA0-4E8B-9055-F1C376299F9A}" destId="{8596530A-2076-4259-AAD1-F952E841100C}" srcOrd="5" destOrd="0" presId="urn:microsoft.com/office/officeart/2005/8/layout/hChevron3"/>
    <dgm:cxn modelId="{434B276B-73EB-410F-B942-D977B44E6707}" type="presParOf" srcId="{CA90B368-5DA0-4E8B-9055-F1C376299F9A}" destId="{59479865-E57E-430B-BC03-0142AD627CD3}" srcOrd="6" destOrd="0" presId="urn:microsoft.com/office/officeart/2005/8/layout/hChevron3"/>
    <dgm:cxn modelId="{7767EE51-1FC1-4E70-AEBC-7400BD0EB7D6}" type="presParOf" srcId="{CA90B368-5DA0-4E8B-9055-F1C376299F9A}" destId="{25127DF4-BF63-4024-A553-097F2033DA82}" srcOrd="7" destOrd="0" presId="urn:microsoft.com/office/officeart/2005/8/layout/hChevron3"/>
    <dgm:cxn modelId="{3D8F4F22-5E07-45D6-BA64-86F34055AEE9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انسانی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9FFF17D-7572-4F92-9C99-F4A7A7CC1BFE}" type="presOf" srcId="{E6929549-4C1F-4FC9-B803-CB36D35543DA}" destId="{80D2E18B-6FDD-448D-ACDA-9C88FBC703CE}" srcOrd="0" destOrd="0" presId="urn:microsoft.com/office/officeart/2005/8/layout/hChevron3"/>
    <dgm:cxn modelId="{ACBD314C-D870-425F-8257-BFC26E0D38EB}" type="presOf" srcId="{1D0857E2-2979-4505-BD9E-44459E1CA02A}" destId="{CA90B368-5DA0-4E8B-9055-F1C376299F9A}" srcOrd="0" destOrd="0" presId="urn:microsoft.com/office/officeart/2005/8/layout/hChevron3"/>
    <dgm:cxn modelId="{CFEEEE74-86EE-44F0-A06F-83ACF2ABA5EA}" type="presOf" srcId="{627E59C9-C641-4E1A-9C72-05E190D9D56D}" destId="{EF1A40C9-A7C4-4181-884D-0D781FFED316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69173C3-DE36-4DB3-A3E0-8E3DC8ADB578}" type="presOf" srcId="{E93C1B18-C662-4A6E-AB00-495A0BE22690}" destId="{5E824A1A-B487-41FD-BED0-8452979F620E}" srcOrd="0" destOrd="0" presId="urn:microsoft.com/office/officeart/2005/8/layout/hChevron3"/>
    <dgm:cxn modelId="{19D1B0AC-8D80-4672-8386-4CDE85D60391}" type="presOf" srcId="{CCBE482E-B430-49D4-83DD-214A4BF277E7}" destId="{59479865-E57E-430B-BC03-0142AD627CD3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3189C895-C98A-403B-A03F-9BDE61CF7F6F}" type="presOf" srcId="{FF7B9FA9-294F-431A-9A33-70B56EC629FD}" destId="{FAF77A45-4BD2-4B9E-8AFA-5CD98F94000C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DD0EDBF6-27E0-4ABA-A2CB-ED8AB0445AFA}" type="presParOf" srcId="{CA90B368-5DA0-4E8B-9055-F1C376299F9A}" destId="{5E824A1A-B487-41FD-BED0-8452979F620E}" srcOrd="0" destOrd="0" presId="urn:microsoft.com/office/officeart/2005/8/layout/hChevron3"/>
    <dgm:cxn modelId="{59E1159D-0A42-4E75-B6AA-77743304237E}" type="presParOf" srcId="{CA90B368-5DA0-4E8B-9055-F1C376299F9A}" destId="{8120D070-CACE-4541-BFD4-B13E25B3002C}" srcOrd="1" destOrd="0" presId="urn:microsoft.com/office/officeart/2005/8/layout/hChevron3"/>
    <dgm:cxn modelId="{A1081B39-3DD8-4094-8045-1604C19E4188}" type="presParOf" srcId="{CA90B368-5DA0-4E8B-9055-F1C376299F9A}" destId="{FAF77A45-4BD2-4B9E-8AFA-5CD98F94000C}" srcOrd="2" destOrd="0" presId="urn:microsoft.com/office/officeart/2005/8/layout/hChevron3"/>
    <dgm:cxn modelId="{F4F4E611-C257-4DD4-B4B6-CA92B654D579}" type="presParOf" srcId="{CA90B368-5DA0-4E8B-9055-F1C376299F9A}" destId="{FC434378-249F-4388-AC45-7220775DA951}" srcOrd="3" destOrd="0" presId="urn:microsoft.com/office/officeart/2005/8/layout/hChevron3"/>
    <dgm:cxn modelId="{5BD6DF7D-956F-495D-8ACE-BC339B086041}" type="presParOf" srcId="{CA90B368-5DA0-4E8B-9055-F1C376299F9A}" destId="{EF1A40C9-A7C4-4181-884D-0D781FFED316}" srcOrd="4" destOrd="0" presId="urn:microsoft.com/office/officeart/2005/8/layout/hChevron3"/>
    <dgm:cxn modelId="{D81640EB-A9EB-48EB-A33A-9B7A7C5D6681}" type="presParOf" srcId="{CA90B368-5DA0-4E8B-9055-F1C376299F9A}" destId="{8596530A-2076-4259-AAD1-F952E841100C}" srcOrd="5" destOrd="0" presId="urn:microsoft.com/office/officeart/2005/8/layout/hChevron3"/>
    <dgm:cxn modelId="{26CDEB3E-9D39-45C1-A219-B1759F9CB1DB}" type="presParOf" srcId="{CA90B368-5DA0-4E8B-9055-F1C376299F9A}" destId="{59479865-E57E-430B-BC03-0142AD627CD3}" srcOrd="6" destOrd="0" presId="urn:microsoft.com/office/officeart/2005/8/layout/hChevron3"/>
    <dgm:cxn modelId="{0DC129D0-538E-4E1A-9446-4B7F4FFECB1F}" type="presParOf" srcId="{CA90B368-5DA0-4E8B-9055-F1C376299F9A}" destId="{25127DF4-BF63-4024-A553-097F2033DA82}" srcOrd="7" destOrd="0" presId="urn:microsoft.com/office/officeart/2005/8/layout/hChevron3"/>
    <dgm:cxn modelId="{4A15CC39-F4B4-4F8A-AA03-F186C54BCE84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انسانی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ECB21B-60C4-4514-9A25-692395A1BC13}" type="presOf" srcId="{1D0857E2-2979-4505-BD9E-44459E1CA02A}" destId="{CA90B368-5DA0-4E8B-9055-F1C376299F9A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E0BE3C19-4671-4DDA-9509-956BCBE23000}" type="presOf" srcId="{FF7B9FA9-294F-431A-9A33-70B56EC629FD}" destId="{FAF77A45-4BD2-4B9E-8AFA-5CD98F94000C}" srcOrd="0" destOrd="0" presId="urn:microsoft.com/office/officeart/2005/8/layout/hChevron3"/>
    <dgm:cxn modelId="{50B39109-6152-4B14-939D-381FF9A2CA40}" type="presOf" srcId="{E6929549-4C1F-4FC9-B803-CB36D35543DA}" destId="{80D2E18B-6FDD-448D-ACDA-9C88FBC703CE}" srcOrd="0" destOrd="0" presId="urn:microsoft.com/office/officeart/2005/8/layout/hChevron3"/>
    <dgm:cxn modelId="{9341BCE3-1C32-44B9-A456-33A5ACE57B77}" type="presOf" srcId="{E93C1B18-C662-4A6E-AB00-495A0BE22690}" destId="{5E824A1A-B487-41FD-BED0-8452979F620E}" srcOrd="0" destOrd="0" presId="urn:microsoft.com/office/officeart/2005/8/layout/hChevron3"/>
    <dgm:cxn modelId="{0A98975C-A735-4419-BE45-9BCE194DB777}" type="presOf" srcId="{627E59C9-C641-4E1A-9C72-05E190D9D56D}" destId="{EF1A40C9-A7C4-4181-884D-0D781FFED316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61BE5C4C-134B-4434-B363-96200AEEBA8A}" type="presOf" srcId="{CCBE482E-B430-49D4-83DD-214A4BF277E7}" destId="{59479865-E57E-430B-BC03-0142AD627CD3}" srcOrd="0" destOrd="0" presId="urn:microsoft.com/office/officeart/2005/8/layout/hChevron3"/>
    <dgm:cxn modelId="{BEF668B0-B097-46F6-96EF-57081A924B44}" type="presParOf" srcId="{CA90B368-5DA0-4E8B-9055-F1C376299F9A}" destId="{5E824A1A-B487-41FD-BED0-8452979F620E}" srcOrd="0" destOrd="0" presId="urn:microsoft.com/office/officeart/2005/8/layout/hChevron3"/>
    <dgm:cxn modelId="{B63097A0-76C2-4380-9EE3-D7F6DD86E800}" type="presParOf" srcId="{CA90B368-5DA0-4E8B-9055-F1C376299F9A}" destId="{8120D070-CACE-4541-BFD4-B13E25B3002C}" srcOrd="1" destOrd="0" presId="urn:microsoft.com/office/officeart/2005/8/layout/hChevron3"/>
    <dgm:cxn modelId="{9DE0E5C9-CCA3-430C-ACE8-76D2B9CEF807}" type="presParOf" srcId="{CA90B368-5DA0-4E8B-9055-F1C376299F9A}" destId="{FAF77A45-4BD2-4B9E-8AFA-5CD98F94000C}" srcOrd="2" destOrd="0" presId="urn:microsoft.com/office/officeart/2005/8/layout/hChevron3"/>
    <dgm:cxn modelId="{077CB0AC-C7C3-472E-B657-B18FE10AEAD9}" type="presParOf" srcId="{CA90B368-5DA0-4E8B-9055-F1C376299F9A}" destId="{FC434378-249F-4388-AC45-7220775DA951}" srcOrd="3" destOrd="0" presId="urn:microsoft.com/office/officeart/2005/8/layout/hChevron3"/>
    <dgm:cxn modelId="{52816C46-56D7-482E-BF15-BC8062511B40}" type="presParOf" srcId="{CA90B368-5DA0-4E8B-9055-F1C376299F9A}" destId="{EF1A40C9-A7C4-4181-884D-0D781FFED316}" srcOrd="4" destOrd="0" presId="urn:microsoft.com/office/officeart/2005/8/layout/hChevron3"/>
    <dgm:cxn modelId="{3DDEF6F5-E4EB-4EE2-8E1B-D2256A3CCA93}" type="presParOf" srcId="{CA90B368-5DA0-4E8B-9055-F1C376299F9A}" destId="{8596530A-2076-4259-AAD1-F952E841100C}" srcOrd="5" destOrd="0" presId="urn:microsoft.com/office/officeart/2005/8/layout/hChevron3"/>
    <dgm:cxn modelId="{0A785AD6-8A42-4874-8E6C-55C08A15A5C0}" type="presParOf" srcId="{CA90B368-5DA0-4E8B-9055-F1C376299F9A}" destId="{59479865-E57E-430B-BC03-0142AD627CD3}" srcOrd="6" destOrd="0" presId="urn:microsoft.com/office/officeart/2005/8/layout/hChevron3"/>
    <dgm:cxn modelId="{571AEB29-F166-4D1C-8DDD-981D8BB28887}" type="presParOf" srcId="{CA90B368-5DA0-4E8B-9055-F1C376299F9A}" destId="{25127DF4-BF63-4024-A553-097F2033DA82}" srcOrd="7" destOrd="0" presId="urn:microsoft.com/office/officeart/2005/8/layout/hChevron3"/>
    <dgm:cxn modelId="{FE1E6E41-43CF-4570-813C-7000D1A16FF8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اسلامی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3A201ED-AF44-4113-982C-03CF3B57747A}" type="presOf" srcId="{627E59C9-C641-4E1A-9C72-05E190D9D56D}" destId="{EF1A40C9-A7C4-4181-884D-0D781FFED316}" srcOrd="0" destOrd="0" presId="urn:microsoft.com/office/officeart/2005/8/layout/hChevron3"/>
    <dgm:cxn modelId="{397E2370-CDF2-4D3C-9366-3FA939D5645A}" type="presOf" srcId="{FF7B9FA9-294F-431A-9A33-70B56EC629FD}" destId="{FAF77A45-4BD2-4B9E-8AFA-5CD98F94000C}" srcOrd="0" destOrd="0" presId="urn:microsoft.com/office/officeart/2005/8/layout/hChevron3"/>
    <dgm:cxn modelId="{F0EF9822-AEAC-4B35-AD37-BF5F3F99D151}" type="presOf" srcId="{1D0857E2-2979-4505-BD9E-44459E1CA02A}" destId="{CA90B368-5DA0-4E8B-9055-F1C376299F9A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F3450ED5-20A8-4550-A514-D8658B104B90}" type="presOf" srcId="{E6929549-4C1F-4FC9-B803-CB36D35543DA}" destId="{80D2E18B-6FDD-448D-ACDA-9C88FBC703CE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B4C62570-33BB-474B-AA49-46D11CED15D9}" type="presOf" srcId="{CCBE482E-B430-49D4-83DD-214A4BF277E7}" destId="{59479865-E57E-430B-BC03-0142AD627CD3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6DB72756-F48F-4E95-97A5-FD720550F490}" type="presOf" srcId="{E93C1B18-C662-4A6E-AB00-495A0BE22690}" destId="{5E824A1A-B487-41FD-BED0-8452979F620E}" srcOrd="0" destOrd="0" presId="urn:microsoft.com/office/officeart/2005/8/layout/hChevron3"/>
    <dgm:cxn modelId="{A2C5A652-35CF-4D80-B8D4-00D7A04D7605}" type="presParOf" srcId="{CA90B368-5DA0-4E8B-9055-F1C376299F9A}" destId="{5E824A1A-B487-41FD-BED0-8452979F620E}" srcOrd="0" destOrd="0" presId="urn:microsoft.com/office/officeart/2005/8/layout/hChevron3"/>
    <dgm:cxn modelId="{BF5C649F-96D5-410D-841F-3ECBD55DF031}" type="presParOf" srcId="{CA90B368-5DA0-4E8B-9055-F1C376299F9A}" destId="{8120D070-CACE-4541-BFD4-B13E25B3002C}" srcOrd="1" destOrd="0" presId="urn:microsoft.com/office/officeart/2005/8/layout/hChevron3"/>
    <dgm:cxn modelId="{6683E4E8-3DA7-47B6-A877-137BF5C4CA62}" type="presParOf" srcId="{CA90B368-5DA0-4E8B-9055-F1C376299F9A}" destId="{FAF77A45-4BD2-4B9E-8AFA-5CD98F94000C}" srcOrd="2" destOrd="0" presId="urn:microsoft.com/office/officeart/2005/8/layout/hChevron3"/>
    <dgm:cxn modelId="{C1CCA6E8-E281-45F0-8DA0-5940F6B2F7F9}" type="presParOf" srcId="{CA90B368-5DA0-4E8B-9055-F1C376299F9A}" destId="{FC434378-249F-4388-AC45-7220775DA951}" srcOrd="3" destOrd="0" presId="urn:microsoft.com/office/officeart/2005/8/layout/hChevron3"/>
    <dgm:cxn modelId="{63E06E9C-ED79-4D4F-8332-3F2EC3912DD6}" type="presParOf" srcId="{CA90B368-5DA0-4E8B-9055-F1C376299F9A}" destId="{EF1A40C9-A7C4-4181-884D-0D781FFED316}" srcOrd="4" destOrd="0" presId="urn:microsoft.com/office/officeart/2005/8/layout/hChevron3"/>
    <dgm:cxn modelId="{DA55814F-3D56-487D-B417-F15F004B64EB}" type="presParOf" srcId="{CA90B368-5DA0-4E8B-9055-F1C376299F9A}" destId="{8596530A-2076-4259-AAD1-F952E841100C}" srcOrd="5" destOrd="0" presId="urn:microsoft.com/office/officeart/2005/8/layout/hChevron3"/>
    <dgm:cxn modelId="{8B04FD23-30AB-4C4F-90BE-77F68278F47D}" type="presParOf" srcId="{CA90B368-5DA0-4E8B-9055-F1C376299F9A}" destId="{59479865-E57E-430B-BC03-0142AD627CD3}" srcOrd="6" destOrd="0" presId="urn:microsoft.com/office/officeart/2005/8/layout/hChevron3"/>
    <dgm:cxn modelId="{2654D29F-CBD0-4CA4-A9EC-D18233FDDFEF}" type="presParOf" srcId="{CA90B368-5DA0-4E8B-9055-F1C376299F9A}" destId="{25127DF4-BF63-4024-A553-097F2033DA82}" srcOrd="7" destOrd="0" presId="urn:microsoft.com/office/officeart/2005/8/layout/hChevron3"/>
    <dgm:cxn modelId="{711D7891-2795-416E-8BB2-4BDB436C52BF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CC5FAA-9741-443B-B837-D53DC56B79D7}" type="presOf" srcId="{627E59C9-C641-4E1A-9C72-05E190D9D56D}" destId="{EF1A40C9-A7C4-4181-884D-0D781FFED316}" srcOrd="0" destOrd="0" presId="urn:microsoft.com/office/officeart/2005/8/layout/hChevron3"/>
    <dgm:cxn modelId="{1834480A-2FEE-4C51-995F-5C23914A48AB}" type="presOf" srcId="{FF7B9FA9-294F-431A-9A33-70B56EC629FD}" destId="{FAF77A45-4BD2-4B9E-8AFA-5CD98F94000C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8727358E-A203-427B-B80D-4ACB6AA51F19}" type="presOf" srcId="{E93C1B18-C662-4A6E-AB00-495A0BE22690}" destId="{5E824A1A-B487-41FD-BED0-8452979F620E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9C9EA5E-37C4-4689-BBCD-AE0F23C87787}" type="presOf" srcId="{E6929549-4C1F-4FC9-B803-CB36D35543DA}" destId="{80D2E18B-6FDD-448D-ACDA-9C88FBC703CE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9DF72198-4CF7-49F3-A0E2-32E19BFF1C3A}" type="presOf" srcId="{CCBE482E-B430-49D4-83DD-214A4BF277E7}" destId="{59479865-E57E-430B-BC03-0142AD627CD3}" srcOrd="0" destOrd="0" presId="urn:microsoft.com/office/officeart/2005/8/layout/hChevron3"/>
    <dgm:cxn modelId="{A70C8B34-F86B-4FF9-BD29-F5E2586EADE4}" type="presOf" srcId="{1D0857E2-2979-4505-BD9E-44459E1CA02A}" destId="{CA90B368-5DA0-4E8B-9055-F1C376299F9A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AB6A6643-6E62-489A-8A28-8B6554D702DF}" type="presParOf" srcId="{CA90B368-5DA0-4E8B-9055-F1C376299F9A}" destId="{5E824A1A-B487-41FD-BED0-8452979F620E}" srcOrd="0" destOrd="0" presId="urn:microsoft.com/office/officeart/2005/8/layout/hChevron3"/>
    <dgm:cxn modelId="{35A959E3-8A96-4911-9F00-2D888F099B15}" type="presParOf" srcId="{CA90B368-5DA0-4E8B-9055-F1C376299F9A}" destId="{8120D070-CACE-4541-BFD4-B13E25B3002C}" srcOrd="1" destOrd="0" presId="urn:microsoft.com/office/officeart/2005/8/layout/hChevron3"/>
    <dgm:cxn modelId="{A9C14ACC-8C47-49D3-8751-8860E42BF41C}" type="presParOf" srcId="{CA90B368-5DA0-4E8B-9055-F1C376299F9A}" destId="{FAF77A45-4BD2-4B9E-8AFA-5CD98F94000C}" srcOrd="2" destOrd="0" presId="urn:microsoft.com/office/officeart/2005/8/layout/hChevron3"/>
    <dgm:cxn modelId="{A4A7FE21-DB0E-45DE-9308-62597E8D2E03}" type="presParOf" srcId="{CA90B368-5DA0-4E8B-9055-F1C376299F9A}" destId="{FC434378-249F-4388-AC45-7220775DA951}" srcOrd="3" destOrd="0" presId="urn:microsoft.com/office/officeart/2005/8/layout/hChevron3"/>
    <dgm:cxn modelId="{3E0FB509-FF72-4D39-9F81-DE0C381064F0}" type="presParOf" srcId="{CA90B368-5DA0-4E8B-9055-F1C376299F9A}" destId="{EF1A40C9-A7C4-4181-884D-0D781FFED316}" srcOrd="4" destOrd="0" presId="urn:microsoft.com/office/officeart/2005/8/layout/hChevron3"/>
    <dgm:cxn modelId="{27B50A31-D4AE-43AA-8EDB-27151A7A1C2E}" type="presParOf" srcId="{CA90B368-5DA0-4E8B-9055-F1C376299F9A}" destId="{8596530A-2076-4259-AAD1-F952E841100C}" srcOrd="5" destOrd="0" presId="urn:microsoft.com/office/officeart/2005/8/layout/hChevron3"/>
    <dgm:cxn modelId="{A0A177F9-07EC-49DA-AA47-0A09BB759C2E}" type="presParOf" srcId="{CA90B368-5DA0-4E8B-9055-F1C376299F9A}" destId="{59479865-E57E-430B-BC03-0142AD627CD3}" srcOrd="6" destOrd="0" presId="urn:microsoft.com/office/officeart/2005/8/layout/hChevron3"/>
    <dgm:cxn modelId="{88DAE85F-D48B-4FEB-96C4-546067848C4E}" type="presParOf" srcId="{CA90B368-5DA0-4E8B-9055-F1C376299F9A}" destId="{25127DF4-BF63-4024-A553-097F2033DA82}" srcOrd="7" destOrd="0" presId="urn:microsoft.com/office/officeart/2005/8/layout/hChevron3"/>
    <dgm:cxn modelId="{4E33C556-6EA6-43DF-83D0-5A20AD640856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تعریف علوم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63325F-A7FB-4DE8-A420-011362A1D581}" type="presOf" srcId="{FF7B9FA9-294F-431A-9A33-70B56EC629FD}" destId="{FAF77A45-4BD2-4B9E-8AFA-5CD98F94000C}" srcOrd="0" destOrd="0" presId="urn:microsoft.com/office/officeart/2005/8/layout/hChevron3"/>
    <dgm:cxn modelId="{841E8303-3E8F-46ED-A4FE-99146B1863C2}" type="presOf" srcId="{E93C1B18-C662-4A6E-AB00-495A0BE22690}" destId="{5E824A1A-B487-41FD-BED0-8452979F620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E0BC2288-8F4A-4C6A-882A-8B2896A46F21}" type="presOf" srcId="{E6929549-4C1F-4FC9-B803-CB36D35543DA}" destId="{80D2E18B-6FDD-448D-ACDA-9C88FBC703CE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309EA23A-F809-41C3-AD1A-A8EED0950247}" type="presOf" srcId="{627E59C9-C641-4E1A-9C72-05E190D9D56D}" destId="{EF1A40C9-A7C4-4181-884D-0D781FFED316}" srcOrd="0" destOrd="0" presId="urn:microsoft.com/office/officeart/2005/8/layout/hChevron3"/>
    <dgm:cxn modelId="{DBF3E566-7E09-4EC2-9B0D-793C9E339E53}" type="presOf" srcId="{CCBE482E-B430-49D4-83DD-214A4BF277E7}" destId="{59479865-E57E-430B-BC03-0142AD627CD3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805B0B72-089D-4977-A90B-446C2DD94513}" type="presOf" srcId="{1D0857E2-2979-4505-BD9E-44459E1CA02A}" destId="{CA90B368-5DA0-4E8B-9055-F1C376299F9A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634DA9F0-27A0-4E98-8C49-15741C5586EC}" type="presParOf" srcId="{CA90B368-5DA0-4E8B-9055-F1C376299F9A}" destId="{5E824A1A-B487-41FD-BED0-8452979F620E}" srcOrd="0" destOrd="0" presId="urn:microsoft.com/office/officeart/2005/8/layout/hChevron3"/>
    <dgm:cxn modelId="{61AC4A5E-C795-45D4-BA2B-FC9733D637D9}" type="presParOf" srcId="{CA90B368-5DA0-4E8B-9055-F1C376299F9A}" destId="{8120D070-CACE-4541-BFD4-B13E25B3002C}" srcOrd="1" destOrd="0" presId="urn:microsoft.com/office/officeart/2005/8/layout/hChevron3"/>
    <dgm:cxn modelId="{17C1D045-ADE1-48B0-BF43-EE5D62864506}" type="presParOf" srcId="{CA90B368-5DA0-4E8B-9055-F1C376299F9A}" destId="{FAF77A45-4BD2-4B9E-8AFA-5CD98F94000C}" srcOrd="2" destOrd="0" presId="urn:microsoft.com/office/officeart/2005/8/layout/hChevron3"/>
    <dgm:cxn modelId="{3D9092A5-E092-4086-A95D-A737766A5270}" type="presParOf" srcId="{CA90B368-5DA0-4E8B-9055-F1C376299F9A}" destId="{FC434378-249F-4388-AC45-7220775DA951}" srcOrd="3" destOrd="0" presId="urn:microsoft.com/office/officeart/2005/8/layout/hChevron3"/>
    <dgm:cxn modelId="{2C1FC267-7FDF-4267-A11C-E058B92DDADA}" type="presParOf" srcId="{CA90B368-5DA0-4E8B-9055-F1C376299F9A}" destId="{EF1A40C9-A7C4-4181-884D-0D781FFED316}" srcOrd="4" destOrd="0" presId="urn:microsoft.com/office/officeart/2005/8/layout/hChevron3"/>
    <dgm:cxn modelId="{7822ACA4-B241-4E70-AC40-384A9BA4E6A2}" type="presParOf" srcId="{CA90B368-5DA0-4E8B-9055-F1C376299F9A}" destId="{8596530A-2076-4259-AAD1-F952E841100C}" srcOrd="5" destOrd="0" presId="urn:microsoft.com/office/officeart/2005/8/layout/hChevron3"/>
    <dgm:cxn modelId="{8984831E-A640-4A9C-84CC-9F3A1B207573}" type="presParOf" srcId="{CA90B368-5DA0-4E8B-9055-F1C376299F9A}" destId="{59479865-E57E-430B-BC03-0142AD627CD3}" srcOrd="6" destOrd="0" presId="urn:microsoft.com/office/officeart/2005/8/layout/hChevron3"/>
    <dgm:cxn modelId="{28E07C5C-ADE8-4389-A4A6-5868A4149DFE}" type="presParOf" srcId="{CA90B368-5DA0-4E8B-9055-F1C376299F9A}" destId="{25127DF4-BF63-4024-A553-097F2033DA82}" srcOrd="7" destOrd="0" presId="urn:microsoft.com/office/officeart/2005/8/layout/hChevron3"/>
    <dgm:cxn modelId="{AAE25E5C-0490-4CD0-80B0-0C36E2CFB434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1EF0FE-D03A-4CDD-A36C-E8D465E3CB60}" type="presOf" srcId="{627E59C9-C641-4E1A-9C72-05E190D9D56D}" destId="{EF1A40C9-A7C4-4181-884D-0D781FFED316}" srcOrd="0" destOrd="0" presId="urn:microsoft.com/office/officeart/2005/8/layout/hChevron3"/>
    <dgm:cxn modelId="{9043FE9C-0DF0-4FCF-8AA4-99A80101E2CD}" type="presOf" srcId="{FF7B9FA9-294F-431A-9A33-70B56EC629FD}" destId="{FAF77A45-4BD2-4B9E-8AFA-5CD98F94000C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3A2BDBBD-4924-4F74-87CB-29C70C09778B}" type="presOf" srcId="{CCBE482E-B430-49D4-83DD-214A4BF277E7}" destId="{59479865-E57E-430B-BC03-0142AD627CD3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12A11EE3-7B4F-40EA-B616-4A417B4C8440}" type="presOf" srcId="{E93C1B18-C662-4A6E-AB00-495A0BE22690}" destId="{5E824A1A-B487-41FD-BED0-8452979F620E}" srcOrd="0" destOrd="0" presId="urn:microsoft.com/office/officeart/2005/8/layout/hChevron3"/>
    <dgm:cxn modelId="{20E1640E-E7BE-4782-B739-264C87458462}" type="presOf" srcId="{1D0857E2-2979-4505-BD9E-44459E1CA02A}" destId="{CA90B368-5DA0-4E8B-9055-F1C376299F9A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339633CA-CB8E-4C29-A562-752826EA1881}" type="presOf" srcId="{E6929549-4C1F-4FC9-B803-CB36D35543DA}" destId="{80D2E18B-6FDD-448D-ACDA-9C88FBC703CE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DD2CF4B5-7371-4CEA-A2E7-9734B4531A7D}" type="presParOf" srcId="{CA90B368-5DA0-4E8B-9055-F1C376299F9A}" destId="{5E824A1A-B487-41FD-BED0-8452979F620E}" srcOrd="0" destOrd="0" presId="urn:microsoft.com/office/officeart/2005/8/layout/hChevron3"/>
    <dgm:cxn modelId="{34DCE0D9-CE1B-40F4-BE1A-62E8031578FB}" type="presParOf" srcId="{CA90B368-5DA0-4E8B-9055-F1C376299F9A}" destId="{8120D070-CACE-4541-BFD4-B13E25B3002C}" srcOrd="1" destOrd="0" presId="urn:microsoft.com/office/officeart/2005/8/layout/hChevron3"/>
    <dgm:cxn modelId="{0FB55388-812E-4B22-BB7E-F2CCDF54F651}" type="presParOf" srcId="{CA90B368-5DA0-4E8B-9055-F1C376299F9A}" destId="{FAF77A45-4BD2-4B9E-8AFA-5CD98F94000C}" srcOrd="2" destOrd="0" presId="urn:microsoft.com/office/officeart/2005/8/layout/hChevron3"/>
    <dgm:cxn modelId="{C93B05F0-0253-4049-874D-4FB32B7AAFEC}" type="presParOf" srcId="{CA90B368-5DA0-4E8B-9055-F1C376299F9A}" destId="{FC434378-249F-4388-AC45-7220775DA951}" srcOrd="3" destOrd="0" presId="urn:microsoft.com/office/officeart/2005/8/layout/hChevron3"/>
    <dgm:cxn modelId="{A170ED22-34A6-40A5-9726-DD0CCD29F76D}" type="presParOf" srcId="{CA90B368-5DA0-4E8B-9055-F1C376299F9A}" destId="{EF1A40C9-A7C4-4181-884D-0D781FFED316}" srcOrd="4" destOrd="0" presId="urn:microsoft.com/office/officeart/2005/8/layout/hChevron3"/>
    <dgm:cxn modelId="{95451385-B375-486E-8FEC-0721A3ACA5D0}" type="presParOf" srcId="{CA90B368-5DA0-4E8B-9055-F1C376299F9A}" destId="{8596530A-2076-4259-AAD1-F952E841100C}" srcOrd="5" destOrd="0" presId="urn:microsoft.com/office/officeart/2005/8/layout/hChevron3"/>
    <dgm:cxn modelId="{33A41AA6-5F46-4F86-A6BC-31A407050479}" type="presParOf" srcId="{CA90B368-5DA0-4E8B-9055-F1C376299F9A}" destId="{59479865-E57E-430B-BC03-0142AD627CD3}" srcOrd="6" destOrd="0" presId="urn:microsoft.com/office/officeart/2005/8/layout/hChevron3"/>
    <dgm:cxn modelId="{3BBEB4BC-FD82-45B8-B099-EAF943718B89}" type="presParOf" srcId="{CA90B368-5DA0-4E8B-9055-F1C376299F9A}" destId="{25127DF4-BF63-4024-A553-097F2033DA82}" srcOrd="7" destOrd="0" presId="urn:microsoft.com/office/officeart/2005/8/layout/hChevron3"/>
    <dgm:cxn modelId="{F14DF118-AFD2-4EC1-B249-F1E54DFD47B8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970" y="327854"/>
          <a:ext cx="1754033" cy="701613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352777" y="327854"/>
        <a:ext cx="1052420" cy="701613"/>
      </dsp:txXfrm>
    </dsp:sp>
    <dsp:sp modelId="{4D193FFC-A328-4C14-9857-7495C13C573D}">
      <dsp:nvSpPr>
        <dsp:cNvPr id="0" name=""/>
        <dsp:cNvSpPr/>
      </dsp:nvSpPr>
      <dsp:spPr>
        <a:xfrm>
          <a:off x="1580600" y="327854"/>
          <a:ext cx="1754033" cy="701613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931407" y="327854"/>
        <a:ext cx="1052420" cy="701613"/>
      </dsp:txXfrm>
    </dsp:sp>
    <dsp:sp modelId="{8EC98C11-D9EC-4A80-88FD-B7AF69152BE7}">
      <dsp:nvSpPr>
        <dsp:cNvPr id="0" name=""/>
        <dsp:cNvSpPr/>
      </dsp:nvSpPr>
      <dsp:spPr>
        <a:xfrm>
          <a:off x="3159230" y="327854"/>
          <a:ext cx="1754033" cy="701613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انسانی</a:t>
          </a:r>
          <a:endParaRPr lang="en-US" sz="1600" b="1" kern="1200" dirty="0">
            <a:cs typeface="B Lotus" pitchFamily="2" charset="-78"/>
          </a:endParaRPr>
        </a:p>
      </dsp:txBody>
      <dsp:txXfrm>
        <a:off x="3510037" y="327854"/>
        <a:ext cx="1052420" cy="701613"/>
      </dsp:txXfrm>
    </dsp:sp>
    <dsp:sp modelId="{5E30953F-D0AA-4BDD-9162-51985928C73A}">
      <dsp:nvSpPr>
        <dsp:cNvPr id="0" name=""/>
        <dsp:cNvSpPr/>
      </dsp:nvSpPr>
      <dsp:spPr>
        <a:xfrm>
          <a:off x="4737860" y="327854"/>
          <a:ext cx="1754033" cy="701613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5088667" y="327854"/>
        <a:ext cx="1052420" cy="701613"/>
      </dsp:txXfrm>
    </dsp:sp>
    <dsp:sp modelId="{86360ADE-2A79-45B7-927F-7CE0540141D2}">
      <dsp:nvSpPr>
        <dsp:cNvPr id="0" name=""/>
        <dsp:cNvSpPr/>
      </dsp:nvSpPr>
      <dsp:spPr>
        <a:xfrm>
          <a:off x="6316490" y="327854"/>
          <a:ext cx="1754033" cy="701613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667297" y="327854"/>
        <a:ext cx="1052420" cy="70161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انسانی</a:t>
          </a:r>
          <a:endParaRPr lang="en-US" sz="16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انسانی</a:t>
          </a:r>
          <a:endParaRPr lang="en-US" sz="16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انسانی</a:t>
          </a:r>
          <a:endParaRPr lang="en-US" sz="16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انسانی</a:t>
          </a:r>
          <a:endParaRPr lang="en-US" sz="16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تعریف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FC947-91C1-4ED4-AA5B-FC4D8A2436B2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918EE-3BE5-4D80-92BF-3CE15C584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1357298"/>
            <a:ext cx="7572428" cy="15001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خلاصه فصل دوم کتاب</a:t>
            </a: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/>
            </a:r>
            <a:b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</a:b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مبانی و اصول مدیریت اسلامی</a:t>
            </a:r>
            <a:endParaRPr lang="en-US" sz="48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3390912"/>
            <a:ext cx="6643734" cy="15382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نویسندگان 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دکتر علیرضا علی احمدی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دکتر حسین علی احمدی</a:t>
            </a:r>
            <a:endParaRPr lang="en-US" sz="20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071670" y="5000636"/>
            <a:ext cx="4357718" cy="14287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R="0" lvl="0" algn="ctr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استاد درس : دکتر حسین علی احمدی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  <a:p>
            <a:pPr marR="0" lvl="0" algn="ctr" rtl="1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خلاصه سازی : جمشید عادلی مقدم</a:t>
            </a:r>
          </a:p>
          <a:p>
            <a:pPr marR="0" lvl="0" algn="ctr" rtl="1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مهرماه 92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357422" y="500018"/>
            <a:ext cx="4357718" cy="6429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بنام خدا</a:t>
            </a:r>
            <a:endParaRPr lang="en-US" sz="48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انسانی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143116"/>
            <a:ext cx="7929618" cy="403187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فنون ، تکنولوژی ، صنعت و مراودات اجتماعی دارای احکام دینی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ممکن است فنون و تکنیک از منظر دین با فنون و تکنیک از منظر اشخاص لاقید متفاوت باشند.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تجارب بشری قابل استفاده و به کارگیری است ، به شرط آنکه با مبانی دینی و فرهنگ بومی سازگاری داشته باشد.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احتمال عقلایی فایده برای ایجاد تکنیک کافی است ، و نیازی به سودمندی قطعی ندارد. 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فصل دوم: مبانی علوم اجتماعی و مدیریت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714356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785926"/>
            <a:ext cx="7929618" cy="45243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قدرت ذهن بشر برای خلق فنون جدیدتر و اصلاح فنون فعلی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اجازه انسان برای جعل ، انشاء و ایجاد مخلوقات ذهنی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سیستمهای تکوینی خلقت کامل تر از مصنوعات دست ساز بشری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بشر حق تصرف درطبیعت و تولید مصنوعات و فنون را دارد.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بشر حق نادیده گرفتن حقوق موجودات مادی و معنوی دیگر و خالق آنها را ندارد.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تکنیک و فنون نباید خلاف ارزشهای الهی و عالی انسانی و خرد انسانی باشد.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انسانی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304698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تکنیک وفنون نباید مضر به حال بشر ، لغو و یا بی فایده باشد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تکنیک نباید برای مردم ، مشقت آور و زندگی تنگ کن باشد.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تکنیک نباید همراه با چشم پوشی از تجارب گذشته بشر و وحی الهی باشد.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تکنیک باید نیازهای فردی ، اجتماعی ، معنوی و مادی حال و آتی بشر را پاسخ دهد.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403187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علوم اجتماعی مبتنی بر انسان شناسی است و</a:t>
            </a:r>
          </a:p>
          <a:p>
            <a:pPr marL="906463" lvl="1"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دارای فطرتی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خدا آشنا، اخلاقمند، هنرطلب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، حقیقت خواه و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ابتکارخواه ونوآور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است.</a:t>
            </a:r>
          </a:p>
          <a:p>
            <a:pPr marL="906463" lvl="1"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ترکیبی از جسم و روح است که حالت روحی بر حالت جسمی تقدم دارد.</a:t>
            </a:r>
          </a:p>
          <a:p>
            <a:pPr marL="906463" lvl="1"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دارای اراده الهی است که به هر میزان پرورش دهد ، مستقل از دیگران نمی گردد.</a:t>
            </a:r>
          </a:p>
          <a:p>
            <a:pPr marL="906463" lvl="1"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مخلوق ، معبود و کاملا وابسته به خداست.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424731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ادامه: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مسئول ساختن هستی و صاحب فناوری است.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موجودی آزاد ، مسئول و دارای تکالیف و حقوق است.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موجودی پایان ناپذیر است و در دنیا خلاصه نمی شود.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اجتماع هویتی مستقل از افراد و گروهها دارد ، ولی این ماهیت ناشی از روحیه افراد و گروههاست(اصالت آمیخته فرد و اجتماع)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هدف از علوم اجتماعی ، تسهیل در تحقق </a:t>
            </a:r>
            <a:r>
              <a:rPr lang="fa-IR" sz="3000" dirty="0" smtClean="0">
                <a:solidFill>
                  <a:srgbClr val="00B0F0"/>
                </a:solidFill>
                <a:cs typeface="B Nazanin" pitchFamily="2" charset="-78"/>
              </a:rPr>
              <a:t>عدالت اجتماعی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،</a:t>
            </a:r>
            <a:r>
              <a:rPr lang="fa-IR" sz="3000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تعاون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 </a:t>
            </a:r>
            <a:r>
              <a:rPr lang="fa-IR" sz="3000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اجتماعی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  ،</a:t>
            </a:r>
            <a:r>
              <a:rPr lang="fa-IR" sz="3000" dirty="0" smtClean="0">
                <a:solidFill>
                  <a:schemeClr val="accent3">
                    <a:lumMod val="75000"/>
                  </a:schemeClr>
                </a:solidFill>
                <a:cs typeface="B Nazanin" pitchFamily="2" charset="-78"/>
              </a:rPr>
              <a:t>رفاه عمومی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و </a:t>
            </a:r>
            <a:r>
              <a:rPr lang="fa-IR" sz="3000" dirty="0" smtClean="0">
                <a:solidFill>
                  <a:srgbClr val="002060"/>
                </a:solidFill>
                <a:cs typeface="B Nazanin" pitchFamily="2" charset="-78"/>
              </a:rPr>
              <a:t>بهداشت همگانی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است. به طوریکه منجر به رشد همه </a:t>
            </a:r>
            <a:r>
              <a:rPr lang="fa-IR" sz="3000" smtClean="0">
                <a:solidFill>
                  <a:sysClr val="windowText" lastClr="000000"/>
                </a:solidFill>
                <a:cs typeface="B Nazanin" pitchFamily="2" charset="-78"/>
              </a:rPr>
              <a:t>افراد </a:t>
            </a:r>
            <a:r>
              <a:rPr lang="fa-IR" sz="3000" smtClean="0">
                <a:solidFill>
                  <a:sysClr val="windowText" lastClr="000000"/>
                </a:solidFill>
                <a:cs typeface="B Nazanin" pitchFamily="2" charset="-78"/>
              </a:rPr>
              <a:t>انسانها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گردد.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455509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2900" dirty="0" smtClean="0">
                <a:solidFill>
                  <a:sysClr val="windowText" lastClr="000000"/>
                </a:solidFill>
                <a:cs typeface="B Nazanin" pitchFamily="2" charset="-78"/>
              </a:rPr>
              <a:t>فرمولهای اجتماعی را می توان از هر راه معقول و یا پذیرفته شده در وحی الهی کشف کرد.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2900" dirty="0" smtClean="0">
                <a:solidFill>
                  <a:sysClr val="windowText" lastClr="000000"/>
                </a:solidFill>
                <a:cs typeface="B Nazanin" pitchFamily="2" charset="-78"/>
              </a:rPr>
              <a:t>معیار برتری جوامع و انسانها ، تلاش و کوشش ، علم و فضل و تقوای الهی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29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انسانهای مومن با انسانهای منکر فرق دارند.و این تفاوت در شایسته سالاریها نقش دارند.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29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در جهت اصلاح جامعه ، حق نظارت و دخالت در کار دیگران را دارد.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2900" dirty="0" smtClean="0">
                <a:solidFill>
                  <a:sysClr val="windowText" lastClr="000000"/>
                </a:solidFill>
                <a:cs typeface="B Nazanin" pitchFamily="2" charset="-78"/>
              </a:rPr>
              <a:t>خداوند حق حاکمیت تشریعی بر اجتماع دارد(امر به معروف و نهی از منکر)</a:t>
            </a:r>
            <a:endParaRPr lang="fa-IR" sz="3000" dirty="0" smtClean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403187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انسانها از پدر ومادر واحدی هستند ،پس برادر یکدیگرند.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حقوق و مجازاتها دو جنسیتی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حقوق عالی انسانی و الهی بین زن و مرد مشترک است ولی مصادیق و شکل و کیفیت آنها ممکن است بر اساس وضع متفاوت طبیعی آن دو تغییر کند.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حکومت برای جامعه لازم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عدالت و مصالح اجتماعی دو معیار اساسی برای حقانیت اداره جوامع انسانی است.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304698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اجتماعات بشری حق حیات ، ارزش داری ، تعامل و تعالی و رشد دارد.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مسیر حرکت اجتماعات بشری قابل تشخیص ، پیش بینی و پیش گیری و قابل کنترل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اموال ، عِرض ،جان ، مصنوعات ذهنی و مصنوعات عینی بشر محترمند ، مگر آنکه خلاف حق باشند.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071678"/>
            <a:ext cx="7929618" cy="378565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هدف عام مدیران رشد استعدادهای نهفته در وجود کارکنان ، تعدیل غرایز و شکوفایی فضائل فطری آنها در سایه هدایت آموزه های دینی و ایفای نقش اسوگی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تحقق اهداف عملیاتی سازمانها در راستای پاسخگویی به نیازهای مشروع جامعه و ایجاد اشتغال برای مستعدین کار است. 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کارکنان ، ضمن تلاش مستمر وکسب فضایل و مهارتها ،و تعدیل غرایز با احساس وظیفه دینی ، فعالیتهای سازمانی را در راستای تحقق اهداف و رسالت سازمان پذیرا هستند.</a:t>
            </a:r>
          </a:p>
        </p:txBody>
      </p:sp>
      <p:sp>
        <p:nvSpPr>
          <p:cNvPr id="8" name="10-Point Star 7"/>
          <p:cNvSpPr/>
          <p:nvPr/>
        </p:nvSpPr>
        <p:spPr>
          <a:xfrm>
            <a:off x="8501090" y="1214422"/>
            <a:ext cx="428628" cy="357190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1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071678"/>
            <a:ext cx="7929618" cy="378565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عدالت سازمانی و شایسته سالاری، باعث رشد و اعتلای استعدادهای کارکنان و بقای سازمانهاست.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لازمه موفقیت سازمانی کارکنان اجرای شرایط عمل صالح دینی داشتن ، علم و آگاهی ، ایمان به هدف ، نیت خالص برای عمل به وظیفه و رعایت دقت ، سرعت و کیفیت امور بر طبق استانداردهای مقبول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باورهای اعتقادی و ارزشهای اخلاقی در طول زمان بدون تغییر هستند و بر کیفیت اجرای وظایف مدیریتی موثر می باشند.</a:t>
            </a:r>
          </a:p>
        </p:txBody>
      </p:sp>
      <p:sp>
        <p:nvSpPr>
          <p:cNvPr id="7" name="10-Point Star 6"/>
          <p:cNvSpPr/>
          <p:nvPr/>
        </p:nvSpPr>
        <p:spPr>
          <a:xfrm>
            <a:off x="8572528" y="1285860"/>
            <a:ext cx="357190" cy="357190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2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مبانی علوم اجتماعی و مدیریت اسلامی-تعریف علوم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785786" y="928670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285992"/>
            <a:ext cx="7929618" cy="403187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علومی که موضوع آنها اصول یا فروع اسلام است و یا اصول وفروع اسلام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به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استناد آنها اثبات می شود و یا چیزهایی که اصول و فروع اسلام تاثیر می پذیرند 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علومی که قضایای آن با روش تعبدی هم قابل بررسی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نظریاتی که از متون دینی و در پاسخ به سوالات علوم به دست می آیند و مجموعه ای هماهنگ را شکل می دهند می توان علمی خاص با صفت دینی دانست . مثل فسلفه اسلامی ، جهان شناسی اسلامی و ..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57364"/>
            <a:ext cx="7929618" cy="470898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مدیریت اسلامی ، با درس گرفتن از تجارب گذشته ، با داشتن دیدی آینده نگر و آینده ساز ، حال سازمان را در راستای تحقق رسالت و اهداف ، چاره اندیشی و تدبیر می نماید.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زمان و وقت شناسی ، در دیدگاه اسلامی بسیار با اهمیت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ماهیت انسان چند بعدی است و برای هدایت و رهبری او نیاز به شناخت انسان و سبکهای رهبری ،شیوه های انگیزش و شیوه امر به معروف و نهی از منکر و... وجود دارد.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نظام ارزشی اسلامی بر تمام زوایای زندگی فردی و سازمانی کارکنان و مدیران پرتوافشانی کرده است. (نمایان بودن مصادیق ارزشهای اسلامی در هریک از وظایف و نقشهای مدیریتی)</a:t>
            </a:r>
          </a:p>
        </p:txBody>
      </p:sp>
      <p:sp>
        <p:nvSpPr>
          <p:cNvPr id="7" name="10-Point Star 6"/>
          <p:cNvSpPr/>
          <p:nvPr/>
        </p:nvSpPr>
        <p:spPr>
          <a:xfrm>
            <a:off x="8572528" y="1214422"/>
            <a:ext cx="571472" cy="428628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3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57364"/>
            <a:ext cx="7929618" cy="424731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سعادت دنیوی و اخروی مدیران ، در اداره سازمانها بر اساس رعایت حقوق همه ذی حقوقان سازمان(سهام داران/کارکنان/ جامعه /مشتریان / تامین کنندگان/محیط زیست /دولت) ، حقوق الهی ، و حقوق انبیاء و ائمه است 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رقابت بین سازمانها باید با رعایت حقوق رقبا باشد ، نه به هر قیمتی.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چشم انداز سازمانی ،حاکی از ارزشهای بنیادین حکومت اسلامی است و جهت گیری سازمان هم مبتنی بر این ارزشهای بی بدیل.</a:t>
            </a:r>
          </a:p>
          <a:p>
            <a:pPr marL="96838" lvl="1" algn="just" rtl="1">
              <a:buFont typeface="Wingdings" pitchFamily="2" charset="2"/>
              <a:buChar char="q"/>
            </a:pPr>
            <a:endParaRPr lang="fa-IR" sz="3000" dirty="0" smtClean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7" name="10-Point Star 6"/>
          <p:cNvSpPr/>
          <p:nvPr/>
        </p:nvSpPr>
        <p:spPr>
          <a:xfrm>
            <a:off x="8572528" y="1214422"/>
            <a:ext cx="571472" cy="428628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4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57364"/>
            <a:ext cx="7929618" cy="424731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Low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برخی از ارزشهای حاکم بر فعالیتهای مدیران سازمانهای جامعه اسلامی:</a:t>
            </a:r>
          </a:p>
          <a:p>
            <a:pPr marL="96838" lvl="1" algn="justLow" rtl="1"/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ایمان به غیب/عدالت/تعاون و مشارکت/صداقت / وفای به عهد/ عمل صالح/خردورزی/شرح صدر/خلاقیت و نوآوری/تقدم معنویات بر مادیات/ توکل به خدا/رعایت تقوای الهی/نظم </a:t>
            </a:r>
            <a:b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</a:b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وترتیب/امانتداری/وجدان کاری/برادری و اخوت/شور ومشورت/مسئولیت پذیری/کارگشایی و خدمت رسانی/تواضع و فروتنی/حق جویی و ظلم ستیزی/اعتدال و میانه روی/شایسته سالاری/دادگری و انصاف/رفع استضعاف/عزت و اقتدارو...</a:t>
            </a:r>
          </a:p>
        </p:txBody>
      </p:sp>
      <p:sp>
        <p:nvSpPr>
          <p:cNvPr id="7" name="10-Point Star 6"/>
          <p:cNvSpPr/>
          <p:nvPr/>
        </p:nvSpPr>
        <p:spPr>
          <a:xfrm>
            <a:off x="8572528" y="1214422"/>
            <a:ext cx="571472" cy="428628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5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57364"/>
            <a:ext cx="7929618" cy="424731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Low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لازمه مدیریت مبتنی بر ارزشهای اسلامی ،وجود مقررات وقوانین مبتنی بر دستورات دین و رعایت اخلاق سازمانی و برقراری روابط مبتنی بر اخلاق اسلامی با همه ذی حقوقان سازمانی است.</a:t>
            </a:r>
          </a:p>
          <a:p>
            <a:pPr marL="96838" lvl="1" algn="justLow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توسعه دانش مدیریت اسلامی بر پایه مفروضات و اصول ارزشهای بنیادین مدیریت و با توجه به مقتضیات زمان و مکان و ساختن جامعه ای مبتنی بر عدالت اجتماعی و رعایت ارزشهای اسلامی است.</a:t>
            </a:r>
          </a:p>
          <a:p>
            <a:pPr marL="96838" lvl="1" algn="justLow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لازمه اثربخشی فعالیتهای سازمانی ، آموزش و </a:t>
            </a:r>
            <a:r>
              <a:rPr lang="fa-IR" sz="3000" smtClean="0">
                <a:solidFill>
                  <a:sysClr val="windowText" lastClr="000000"/>
                </a:solidFill>
                <a:cs typeface="B Nazanin" pitchFamily="2" charset="-78"/>
              </a:rPr>
              <a:t>توسعه کارکنان و مدیران بر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مبنای نظام ارزشی حاکم بر علوم اجتماعی </a:t>
            </a:r>
            <a:r>
              <a:rPr lang="fa-IR" sz="3000" smtClean="0">
                <a:solidFill>
                  <a:sysClr val="windowText" lastClr="000000"/>
                </a:solidFill>
                <a:cs typeface="B Nazanin" pitchFamily="2" charset="-78"/>
              </a:rPr>
              <a:t>اسلام است.</a:t>
            </a:r>
            <a:endParaRPr lang="fa-IR" sz="3000" dirty="0" smtClean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7" name="10-Point Star 6"/>
          <p:cNvSpPr/>
          <p:nvPr/>
        </p:nvSpPr>
        <p:spPr>
          <a:xfrm>
            <a:off x="8572528" y="1214422"/>
            <a:ext cx="571472" cy="428628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6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پایان فصل دوم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ضرورت علوم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285992"/>
            <a:ext cx="7929618" cy="353943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پذیرش اسلام باعث می شود فرد مسلمان با دیدگاه جدیدی به علم بنگرد. دیدگاهی که بر اساس تمدن ، فرهنگ و ارزشهای اسلامی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ساختاری که بر اساس این دیدگاه جدید حاصل می شود،بر پایه های اصلی خود یعنی </a:t>
            </a:r>
            <a:r>
              <a:rPr lang="fa-IR" sz="3200" dirty="0" smtClean="0">
                <a:solidFill>
                  <a:srgbClr val="00B0F0"/>
                </a:solidFill>
                <a:cs typeface="B Nazanin" pitchFamily="2" charset="-78"/>
              </a:rPr>
              <a:t>غیب محوری و فطرت گرایی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استوار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این ساختار را می توان </a:t>
            </a: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علوم اسلامی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نامید. 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ضرورت علوم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285992"/>
            <a:ext cx="7929618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مبانی و اصول اسلامی ، مشخصات ارزشی را شکل می دهند.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3630043"/>
            <a:ext cx="7929618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بر اساس ارزشهای اسلامی، قواعد اسلامی شکل می گیرند.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5286388"/>
            <a:ext cx="7929618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مسائل علوم مختلف با استفاده از قواعد اسلامی حل می گردند.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500562" y="2857496"/>
            <a:ext cx="714380" cy="785818"/>
          </a:xfrm>
          <a:prstGeom prst="downArrow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500562" y="4286256"/>
            <a:ext cx="714380" cy="1000132"/>
          </a:xfrm>
          <a:prstGeom prst="downArrow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فصل دوم: مبانی علوم اجتماعی و مدیریت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428868"/>
            <a:ext cx="7929618" cy="156966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در جهان بینی اسلام ، موضوعاتی نظیر خدا ، انسان ، جهان ، طبیعت ،جامعه ، تاریخ و هدایت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، موضوعاتی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شناختنی هستند و باید به طور منظم آنها را شناخت.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8662" y="4502546"/>
            <a:ext cx="7929618" cy="156966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در ایدئولوژی اسلامی ، موضوعاتی مانند حقوق ، فقه ، سیاست ، اقتصاد  ،مدیریت ، تجارت و ... شناختنی هستند و باید به طور منظم آنها را شناخت.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ضرورت علوم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428868"/>
            <a:ext cx="7929618" cy="10772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علوم انسانی و اجتماعی غرب مبتنی بر فلسفه ، تاریخ ، فرهنگ و تجارب غرب است.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4000504"/>
            <a:ext cx="7929618" cy="156966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B0F0"/>
                </a:solidFill>
                <a:cs typeface="B Nazanin" pitchFamily="2" charset="-78"/>
              </a:rPr>
              <a:t>بومی کردن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علوم انسانی یعنی اینکه فرضیات ، مفاهیم  و روشها در علوم می توانند از فلسفه ، تاریخ ، فرهنگ و تجارب </a:t>
            </a:r>
            <a:r>
              <a:rPr lang="fa-IR" sz="3200" dirty="0" smtClean="0">
                <a:solidFill>
                  <a:srgbClr val="00B0F0"/>
                </a:solidFill>
                <a:cs typeface="B Nazanin" pitchFamily="2" charset="-78"/>
              </a:rPr>
              <a:t>تمدنهای غیر غربی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 هم منتزع گردند. 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انسانی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428868"/>
            <a:ext cx="7929618" cy="353943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و جهان شناختنی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راههای شناخت فقط تجربی نیست.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شناخت انسان در شناخت متدولوژی ، منطق ، شناخت ، جهان بینی ، ایدئولوژی و روش تاثیر دارد.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وحی در شناخت موثر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درباره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پدیده های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اختیاری حداقل ، اسلام نظر دارد.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تجارب ، خرد و دل بشری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مکمل وحی است.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انسانی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143116"/>
            <a:ext cx="7929618" cy="403187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فنون ، تکنولوژی ، صنعت و مراودات اجتماعی دارای احکام دینی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ممکن است فنون و تکنیک از منظر دین با فنون و تکنیک از منظر اشخاص لاقید متفاوت باشند.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تجارب بشری قابل استفاده و به کارگیری است ، به شرط آنکه با مبانی دینی و فرهنگ بومی سازگاری داشته باشد.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احتمال عقلایی فایده برای ایجاد تکنیک کافی است ، و نیازی به سودمندی قطعی ندارد. 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فصل دوم: مبانی علوم اجتماعی و مدیریت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785794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928802"/>
            <a:ext cx="7929618" cy="45243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تخیل و خیال پردازی درطراحی اشکال ندارد ، ولی دقت و مطالعه برای کپی برداری از طبیعت برای ایجاد فنون و صنعت بهتر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استفاده از انواع منطق درتکنیک و فنون مجاز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متدولوژی فن آوری محدودبه تقلید از فنون غرب نیست.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اعجاز،کرامت ، علم لدنی ، وحی و ... می توانند الهام بخش الگوهای فن آوری باشند.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هدف از ایجاد فن ، خدمت به بشریت است نه فساد در جهان.</a:t>
            </a:r>
          </a:p>
          <a:p>
            <a:pPr algn="just" rtl="1">
              <a:buFont typeface="Arial" pitchFamily="34" charset="0"/>
              <a:buChar char="•"/>
            </a:pP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</TotalTime>
  <Words>2007</Words>
  <Application>Microsoft Office PowerPoint</Application>
  <PresentationFormat>On-screen Show (4:3)</PresentationFormat>
  <Paragraphs>231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خلاصه فصل دوم کتاب مبانی و اصول مدیریت اسلامی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فصل دوم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خلاصه کتاب مبانی و اصول مدیریت اسلامی</dc:title>
  <dc:creator>j.adeli</dc:creator>
  <cp:lastModifiedBy>User</cp:lastModifiedBy>
  <cp:revision>242</cp:revision>
  <dcterms:created xsi:type="dcterms:W3CDTF">2013-10-07T12:58:58Z</dcterms:created>
  <dcterms:modified xsi:type="dcterms:W3CDTF">2013-10-21T03:21:49Z</dcterms:modified>
</cp:coreProperties>
</file>