
<file path=[Content_Types].xml><?xml version="1.0" encoding="utf-8"?>
<Types xmlns="http://schemas.openxmlformats.org/package/2006/content-types"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1.xml" ContentType="application/vnd.openxmlformats-officedocument.drawingml.diagramData+xml"/>
  <Override PartName="/ppt/diagrams/data13.xml" ContentType="application/vnd.openxmlformats-officedocument.drawingml.diagramData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quickStyle15.xml" ContentType="application/vnd.openxmlformats-officedocument.drawingml.diagramStyl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layout15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layout13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colors16.xml" ContentType="application/vnd.openxmlformats-officedocument.drawingml.diagramColor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colors12.xml" ContentType="application/vnd.openxmlformats-officedocument.drawingml.diagramColors+xml"/>
  <Override PartName="/ppt/diagrams/data16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ppt/diagrams/quickStyle16.xml" ContentType="application/vnd.openxmlformats-officedocument.drawingml.diagramStyl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layout16.xml" ContentType="application/vnd.openxmlformats-officedocument.drawingml.diagramLayou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68" r:id="rId3"/>
    <p:sldId id="284" r:id="rId4"/>
    <p:sldId id="285" r:id="rId5"/>
    <p:sldId id="286" r:id="rId6"/>
    <p:sldId id="287" r:id="rId7"/>
    <p:sldId id="288" r:id="rId8"/>
    <p:sldId id="289" r:id="rId9"/>
    <p:sldId id="290" r:id="rId10"/>
    <p:sldId id="291" r:id="rId11"/>
    <p:sldId id="293" r:id="rId12"/>
    <p:sldId id="294" r:id="rId13"/>
    <p:sldId id="295" r:id="rId14"/>
    <p:sldId id="296" r:id="rId15"/>
    <p:sldId id="297" r:id="rId16"/>
    <p:sldId id="298" r:id="rId17"/>
    <p:sldId id="283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C646"/>
    <a:srgbClr val="FCA0F8"/>
    <a:srgbClr val="FFFF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4660"/>
  </p:normalViewPr>
  <p:slideViewPr>
    <p:cSldViewPr>
      <p:cViewPr>
        <p:scale>
          <a:sx n="80" d="100"/>
          <a:sy n="80" d="100"/>
        </p:scale>
        <p:origin x="-780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و منطق علوم اجتماعی اسلامی</a:t>
          </a:r>
          <a:endParaRPr lang="en-US" sz="20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اسلامی شدن علوم اجتماعی</a:t>
          </a:r>
          <a:endParaRPr lang="en-US" sz="20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کشف مدیریت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3" custLinFactNeighborX="404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3" custLinFactNeighborX="-82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3" custLinFactNeighborX="-404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4CC48D70-911D-4480-A632-C4A4A7CC0674}" type="presOf" srcId="{FF7B9FA9-294F-431A-9A33-70B56EC629FD}" destId="{4D193FFC-A328-4C14-9857-7495C13C573D}" srcOrd="0" destOrd="0" presId="urn:microsoft.com/office/officeart/2005/8/layout/chevron1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47998F7E-FACF-4840-ABCD-9ECB0B92C930}" type="presOf" srcId="{E93C1B18-C662-4A6E-AB00-495A0BE22690}" destId="{3F26EB02-B10D-47A7-B3BD-FB7723C53031}" srcOrd="0" destOrd="0" presId="urn:microsoft.com/office/officeart/2005/8/layout/chevron1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1DA13D3D-82FF-486B-8F13-B67BA7F4BA0E}" type="presOf" srcId="{1D0857E2-2979-4505-BD9E-44459E1CA02A}" destId="{CACE6F89-D039-4D6E-B8D7-6A0452A528C5}" srcOrd="0" destOrd="0" presId="urn:microsoft.com/office/officeart/2005/8/layout/chevron1"/>
    <dgm:cxn modelId="{B76E6A5E-14C7-46CC-A5D9-FEBF8FCBCE24}" type="presOf" srcId="{627E59C9-C641-4E1A-9C72-05E190D9D56D}" destId="{8EC98C11-D9EC-4A80-88FD-B7AF69152BE7}" srcOrd="0" destOrd="0" presId="urn:microsoft.com/office/officeart/2005/8/layout/chevron1"/>
    <dgm:cxn modelId="{6B57A198-7596-4E21-9F12-77B0E0EF699C}" type="presParOf" srcId="{CACE6F89-D039-4D6E-B8D7-6A0452A528C5}" destId="{3F26EB02-B10D-47A7-B3BD-FB7723C53031}" srcOrd="0" destOrd="0" presId="urn:microsoft.com/office/officeart/2005/8/layout/chevron1"/>
    <dgm:cxn modelId="{123FC6D1-F09D-4404-B9F7-0408C6907669}" type="presParOf" srcId="{CACE6F89-D039-4D6E-B8D7-6A0452A528C5}" destId="{D13D365E-CF09-403E-9ACC-466DB0F32D20}" srcOrd="1" destOrd="0" presId="urn:microsoft.com/office/officeart/2005/8/layout/chevron1"/>
    <dgm:cxn modelId="{2768A2F0-B53C-4368-9771-751628AD6B8A}" type="presParOf" srcId="{CACE6F89-D039-4D6E-B8D7-6A0452A528C5}" destId="{4D193FFC-A328-4C14-9857-7495C13C573D}" srcOrd="2" destOrd="0" presId="urn:microsoft.com/office/officeart/2005/8/layout/chevron1"/>
    <dgm:cxn modelId="{DE5687B7-5A5C-4F4D-8642-929B4D8BAB4B}" type="presParOf" srcId="{CACE6F89-D039-4D6E-B8D7-6A0452A528C5}" destId="{2437B48D-B5F7-40F7-BB36-A52A68D6FEBD}" srcOrd="3" destOrd="0" presId="urn:microsoft.com/office/officeart/2005/8/layout/chevron1"/>
    <dgm:cxn modelId="{1F80714D-43DE-4CB7-98B0-303261CB0C43}" type="presParOf" srcId="{CACE6F89-D039-4D6E-B8D7-6A0452A528C5}" destId="{8EC98C11-D9EC-4A80-88FD-B7AF69152BE7}" srcOrd="4" destOrd="0" presId="urn:microsoft.com/office/officeart/2005/8/layout/chevron1"/>
  </dgm:cxnLst>
  <dgm:bg/>
  <dgm:whole>
    <a:ln w="12700">
      <a:solidFill>
        <a:schemeClr val="accent1">
          <a:lumMod val="75000"/>
        </a:schemeClr>
      </a:solidFill>
    </a:ln>
  </dgm:whole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DBCD73BF-C319-425B-B5DF-3A846AEE11B6}" type="doc">
      <dgm:prSet loTypeId="urn:microsoft.com/office/officeart/2005/8/layout/hierarchy2" loCatId="hierarchy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B75906F0-3651-41BA-B432-0B782AA74851}">
      <dgm:prSet phldrT="[Text]" custT="1"/>
      <dgm:spPr/>
      <dgm:t>
        <a:bodyPr/>
        <a:lstStyle/>
        <a:p>
          <a:r>
            <a:rPr lang="fa-IR" sz="2000" dirty="0" smtClean="0">
              <a:cs typeface="B Nazanin" pitchFamily="2" charset="-78"/>
            </a:rPr>
            <a:t>گرایش های غالب در این زمینه</a:t>
          </a:r>
          <a:endParaRPr lang="en-US" sz="2000" dirty="0">
            <a:cs typeface="B Nazanin" pitchFamily="2" charset="-78"/>
          </a:endParaRPr>
        </a:p>
      </dgm:t>
    </dgm:pt>
    <dgm:pt modelId="{E135EE24-E580-4FF0-8868-1F2E68BC0687}" type="parTrans" cxnId="{F4D90829-C80B-4755-86CD-E29D148BEB2B}">
      <dgm:prSet/>
      <dgm:spPr/>
      <dgm:t>
        <a:bodyPr/>
        <a:lstStyle/>
        <a:p>
          <a:endParaRPr lang="en-US" sz="2800">
            <a:cs typeface="B Nazanin" pitchFamily="2" charset="-78"/>
          </a:endParaRPr>
        </a:p>
      </dgm:t>
    </dgm:pt>
    <dgm:pt modelId="{8A1F2D3B-CCD8-41A1-9DE8-1620B926F278}" type="sibTrans" cxnId="{F4D90829-C80B-4755-86CD-E29D148BEB2B}">
      <dgm:prSet/>
      <dgm:spPr/>
      <dgm:t>
        <a:bodyPr/>
        <a:lstStyle/>
        <a:p>
          <a:endParaRPr lang="en-US" sz="2800">
            <a:cs typeface="B Nazanin" pitchFamily="2" charset="-78"/>
          </a:endParaRPr>
        </a:p>
      </dgm:t>
    </dgm:pt>
    <dgm:pt modelId="{4C5D893C-AA2F-407E-BF27-F2BD0CA739F5}">
      <dgm:prSet phldrT="[Text]" custT="1"/>
      <dgm:spPr/>
      <dgm:t>
        <a:bodyPr/>
        <a:lstStyle/>
        <a:p>
          <a:pPr rtl="1"/>
          <a:r>
            <a:rPr lang="fa-IR" sz="2000" dirty="0" smtClean="0">
              <a:cs typeface="B Nazanin" pitchFamily="2" charset="-78"/>
            </a:rPr>
            <a:t>طرفداران اصطلاح ”اسلامی کردن علوم اجتماعی“</a:t>
          </a:r>
          <a:endParaRPr lang="en-US" sz="2000" dirty="0">
            <a:cs typeface="B Nazanin" pitchFamily="2" charset="-78"/>
          </a:endParaRPr>
        </a:p>
      </dgm:t>
    </dgm:pt>
    <dgm:pt modelId="{4BB8BF2F-DC4F-4992-8029-2C7F1E0EE3DC}" type="parTrans" cxnId="{628D2CAC-23B2-45E6-ADFB-44760026BCE1}">
      <dgm:prSet custT="1"/>
      <dgm:spPr/>
      <dgm:t>
        <a:bodyPr/>
        <a:lstStyle/>
        <a:p>
          <a:endParaRPr lang="en-US" sz="800">
            <a:cs typeface="B Nazanin" pitchFamily="2" charset="-78"/>
          </a:endParaRPr>
        </a:p>
      </dgm:t>
    </dgm:pt>
    <dgm:pt modelId="{1C5FEA91-43A5-4BC2-A033-CFE31D81BC72}" type="sibTrans" cxnId="{628D2CAC-23B2-45E6-ADFB-44760026BCE1}">
      <dgm:prSet/>
      <dgm:spPr/>
      <dgm:t>
        <a:bodyPr/>
        <a:lstStyle/>
        <a:p>
          <a:endParaRPr lang="en-US" sz="2800">
            <a:cs typeface="B Nazanin" pitchFamily="2" charset="-78"/>
          </a:endParaRPr>
        </a:p>
      </dgm:t>
    </dgm:pt>
    <dgm:pt modelId="{AB9B0349-30BC-40FD-99E1-DC663E1753A6}">
      <dgm:prSet phldrT="[Text]" custT="1"/>
      <dgm:spPr/>
      <dgm:t>
        <a:bodyPr anchor="t" anchorCtr="0"/>
        <a:lstStyle/>
        <a:p>
          <a:pPr algn="r" rtl="1">
            <a:lnSpc>
              <a:spcPct val="100000"/>
            </a:lnSpc>
          </a:pPr>
          <a:r>
            <a:rPr lang="fa-IR" sz="1800" dirty="0" smtClean="0">
              <a:cs typeface="B Nazanin" pitchFamily="2" charset="-78"/>
            </a:rPr>
            <a:t>- تاکید بر رنگ اسلامی دادن به علوم اجتماعی</a:t>
          </a:r>
        </a:p>
        <a:p>
          <a:pPr algn="r" rtl="1">
            <a:lnSpc>
              <a:spcPct val="100000"/>
            </a:lnSpc>
          </a:pPr>
          <a:r>
            <a:rPr lang="fa-IR" sz="1800" dirty="0" smtClean="0">
              <a:cs typeface="B Nazanin" pitchFamily="2" charset="-78"/>
            </a:rPr>
            <a:t>- معتقد به تصحیح روند علوم اجتماعی</a:t>
          </a:r>
        </a:p>
        <a:p>
          <a:pPr algn="r" rtl="1">
            <a:lnSpc>
              <a:spcPct val="100000"/>
            </a:lnSpc>
          </a:pPr>
          <a:r>
            <a:rPr lang="fa-IR" sz="1800" dirty="0" smtClean="0">
              <a:cs typeface="B Nazanin" pitchFamily="2" charset="-78"/>
            </a:rPr>
            <a:t>- نقد جدی علوم اجتماعی در پرتو بینش اسلامی</a:t>
          </a:r>
        </a:p>
        <a:p>
          <a:pPr algn="r" rtl="1">
            <a:lnSpc>
              <a:spcPct val="100000"/>
            </a:lnSpc>
          </a:pPr>
          <a:r>
            <a:rPr lang="fa-IR" sz="1800" dirty="0" smtClean="0">
              <a:cs typeface="B Nazanin" pitchFamily="2" charset="-78"/>
            </a:rPr>
            <a:t>- کنار نهادن هر آنچه توان مقابله با نقد را ندارد </a:t>
          </a:r>
        </a:p>
        <a:p>
          <a:pPr algn="r" rtl="1">
            <a:lnSpc>
              <a:spcPct val="100000"/>
            </a:lnSpc>
          </a:pPr>
          <a:r>
            <a:rPr lang="fa-IR" sz="1800" dirty="0" smtClean="0">
              <a:cs typeface="B Nazanin" pitchFamily="2" charset="-78"/>
            </a:rPr>
            <a:t>- معتقد به ایجاد تحول مستقل و اصیل در مسائل مربوط به معرفت بشری از دیدگاه اسلامی با بهره گیری از علوم غربی مورد تایید دین</a:t>
          </a:r>
          <a:endParaRPr lang="en-US" sz="1800" dirty="0">
            <a:cs typeface="B Nazanin" pitchFamily="2" charset="-78"/>
          </a:endParaRPr>
        </a:p>
      </dgm:t>
    </dgm:pt>
    <dgm:pt modelId="{84A14EAE-49A5-4B97-A0FA-67186CB94743}" type="parTrans" cxnId="{E917CE30-F143-410D-B09A-A038510E785F}">
      <dgm:prSet custT="1"/>
      <dgm:spPr/>
      <dgm:t>
        <a:bodyPr/>
        <a:lstStyle/>
        <a:p>
          <a:endParaRPr lang="en-US" sz="800">
            <a:cs typeface="B Nazanin" pitchFamily="2" charset="-78"/>
          </a:endParaRPr>
        </a:p>
      </dgm:t>
    </dgm:pt>
    <dgm:pt modelId="{D9E61680-BB49-4932-A29A-EA507B9292BD}" type="sibTrans" cxnId="{E917CE30-F143-410D-B09A-A038510E785F}">
      <dgm:prSet/>
      <dgm:spPr/>
      <dgm:t>
        <a:bodyPr/>
        <a:lstStyle/>
        <a:p>
          <a:endParaRPr lang="en-US" sz="2800">
            <a:cs typeface="B Nazanin" pitchFamily="2" charset="-78"/>
          </a:endParaRPr>
        </a:p>
      </dgm:t>
    </dgm:pt>
    <dgm:pt modelId="{B0507E53-5F24-4D11-90EC-039F8E90F0B6}">
      <dgm:prSet phldrT="[Text]" custT="1"/>
      <dgm:spPr/>
      <dgm:t>
        <a:bodyPr/>
        <a:lstStyle/>
        <a:p>
          <a:pPr rtl="1"/>
          <a:r>
            <a:rPr lang="fa-IR" sz="2000" dirty="0" smtClean="0">
              <a:cs typeface="B Nazanin" pitchFamily="2" charset="-78"/>
            </a:rPr>
            <a:t>طرفداران اصطلاح ”از نو ساختن  علوم اجتماعی“</a:t>
          </a:r>
          <a:endParaRPr lang="en-US" sz="2000" dirty="0">
            <a:cs typeface="B Nazanin" pitchFamily="2" charset="-78"/>
          </a:endParaRPr>
        </a:p>
      </dgm:t>
    </dgm:pt>
    <dgm:pt modelId="{941398CD-A9DA-4A84-8C7E-BCF5328816F1}" type="parTrans" cxnId="{4539BB0F-3D56-419B-9C04-87E2F6CD2FE3}">
      <dgm:prSet custT="1"/>
      <dgm:spPr/>
      <dgm:t>
        <a:bodyPr/>
        <a:lstStyle/>
        <a:p>
          <a:endParaRPr lang="en-US" sz="800">
            <a:cs typeface="B Nazanin" pitchFamily="2" charset="-78"/>
          </a:endParaRPr>
        </a:p>
      </dgm:t>
    </dgm:pt>
    <dgm:pt modelId="{D53F70EF-8EE6-4D30-B6A0-B68E7FBE4D5B}" type="sibTrans" cxnId="{4539BB0F-3D56-419B-9C04-87E2F6CD2FE3}">
      <dgm:prSet/>
      <dgm:spPr/>
      <dgm:t>
        <a:bodyPr/>
        <a:lstStyle/>
        <a:p>
          <a:endParaRPr lang="en-US" sz="2800">
            <a:cs typeface="B Nazanin" pitchFamily="2" charset="-78"/>
          </a:endParaRPr>
        </a:p>
      </dgm:t>
    </dgm:pt>
    <dgm:pt modelId="{CB12759E-6B9E-4618-81F1-EE294B77A453}">
      <dgm:prSet phldrT="[Text]" custT="1"/>
      <dgm:spPr/>
      <dgm:t>
        <a:bodyPr/>
        <a:lstStyle/>
        <a:p>
          <a:pPr algn="r" rtl="1"/>
          <a:r>
            <a:rPr lang="fa-IR" sz="1800" dirty="0" smtClean="0">
              <a:cs typeface="B Nazanin" pitchFamily="2" charset="-78"/>
            </a:rPr>
            <a:t>- معتقد به جهت دهی اسلامی به علوم اجتماعی </a:t>
          </a:r>
        </a:p>
        <a:p>
          <a:pPr algn="r" rtl="1"/>
          <a:r>
            <a:rPr lang="fa-IR" sz="1800" dirty="0" smtClean="0">
              <a:cs typeface="B Nazanin" pitchFamily="2" charset="-78"/>
            </a:rPr>
            <a:t>- معتقد به اینکه نقطه آغاز اصلاح ، باید بر پایه قرآن و سنت و دیگر منابع اسلامی باشد. آنها هیچ خیری در علوم جدید نمی بینند ، چرا که معتقدند زیربنای این علوم دین ستیزی  است.</a:t>
          </a:r>
        </a:p>
        <a:p>
          <a:pPr algn="r" rtl="1"/>
          <a:r>
            <a:rPr lang="fa-IR" sz="1800" dirty="0" smtClean="0">
              <a:cs typeface="B Nazanin" pitchFamily="2" charset="-78"/>
            </a:rPr>
            <a:t>- </a:t>
          </a:r>
          <a:r>
            <a:rPr lang="fa-IR" sz="1800" dirty="0" smtClean="0">
              <a:solidFill>
                <a:schemeClr val="accent2">
                  <a:lumMod val="75000"/>
                </a:schemeClr>
              </a:solidFill>
              <a:cs typeface="B Nazanin" pitchFamily="2" charset="-78"/>
            </a:rPr>
            <a:t>معتقد به تبیین مبانی اسلامی علوم اجتماعی از طریق گردآوری آنها از منابع اسلامی و بررسی موضوعات آن علوم در پرتو مبانی مزبور</a:t>
          </a:r>
        </a:p>
        <a:p>
          <a:pPr algn="r" rtl="1"/>
          <a:endParaRPr lang="en-US" sz="1800" dirty="0">
            <a:cs typeface="B Nazanin" pitchFamily="2" charset="-78"/>
          </a:endParaRPr>
        </a:p>
      </dgm:t>
    </dgm:pt>
    <dgm:pt modelId="{C264A87E-F089-4DBD-B98E-67B167AF7C3E}" type="parTrans" cxnId="{E7C3EBAA-8958-48C9-9012-FC3543BF3173}">
      <dgm:prSet custT="1"/>
      <dgm:spPr/>
      <dgm:t>
        <a:bodyPr/>
        <a:lstStyle/>
        <a:p>
          <a:endParaRPr lang="en-US" sz="800">
            <a:cs typeface="B Nazanin" pitchFamily="2" charset="-78"/>
          </a:endParaRPr>
        </a:p>
      </dgm:t>
    </dgm:pt>
    <dgm:pt modelId="{BBF76F76-5765-4FAE-8E81-555932FA695F}" type="sibTrans" cxnId="{E7C3EBAA-8958-48C9-9012-FC3543BF3173}">
      <dgm:prSet/>
      <dgm:spPr/>
      <dgm:t>
        <a:bodyPr/>
        <a:lstStyle/>
        <a:p>
          <a:endParaRPr lang="en-US" sz="2800">
            <a:cs typeface="B Nazanin" pitchFamily="2" charset="-78"/>
          </a:endParaRPr>
        </a:p>
      </dgm:t>
    </dgm:pt>
    <dgm:pt modelId="{F3F97649-7F4F-455A-AA85-5BF0D388B759}" type="pres">
      <dgm:prSet presAssocID="{DBCD73BF-C319-425B-B5DF-3A846AEE11B6}" presName="diagram" presStyleCnt="0">
        <dgm:presLayoutVars>
          <dgm:chPref val="1"/>
          <dgm:dir val="rev"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D16C54C-78FE-451A-97A1-F662F08EEE3A}" type="pres">
      <dgm:prSet presAssocID="{B75906F0-3651-41BA-B432-0B782AA74851}" presName="root1" presStyleCnt="0"/>
      <dgm:spPr/>
    </dgm:pt>
    <dgm:pt modelId="{E06C7A56-ABF8-443E-8246-C59A4AE452CF}" type="pres">
      <dgm:prSet presAssocID="{B75906F0-3651-41BA-B432-0B782AA74851}" presName="LevelOneTextNode" presStyleLbl="node0" presStyleIdx="0" presStyleCnt="1" custScaleX="267563" custScaleY="926202" custLinFactNeighborX="-6674" custLinFactNeighborY="-2728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E7B7A90-9F96-4458-AC41-B5D5AF2BEFF9}" type="pres">
      <dgm:prSet presAssocID="{B75906F0-3651-41BA-B432-0B782AA74851}" presName="level2hierChild" presStyleCnt="0"/>
      <dgm:spPr/>
    </dgm:pt>
    <dgm:pt modelId="{AEF90737-3292-4FFC-9037-C95347248F5B}" type="pres">
      <dgm:prSet presAssocID="{4BB8BF2F-DC4F-4992-8029-2C7F1E0EE3DC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5E3F289F-E2B8-4877-8777-7B6589C596B2}" type="pres">
      <dgm:prSet presAssocID="{4BB8BF2F-DC4F-4992-8029-2C7F1E0EE3DC}" presName="connTx" presStyleLbl="parChTrans1D2" presStyleIdx="0" presStyleCnt="2"/>
      <dgm:spPr/>
      <dgm:t>
        <a:bodyPr/>
        <a:lstStyle/>
        <a:p>
          <a:endParaRPr lang="en-US"/>
        </a:p>
      </dgm:t>
    </dgm:pt>
    <dgm:pt modelId="{364E4A38-D4A2-4FFC-A23C-97E0C0DEE2F8}" type="pres">
      <dgm:prSet presAssocID="{4C5D893C-AA2F-407E-BF27-F2BD0CA739F5}" presName="root2" presStyleCnt="0"/>
      <dgm:spPr/>
    </dgm:pt>
    <dgm:pt modelId="{BC2FCD9C-75A5-4050-8A9A-EFF46DED3D1D}" type="pres">
      <dgm:prSet presAssocID="{4C5D893C-AA2F-407E-BF27-F2BD0CA739F5}" presName="LevelTwoTextNode" presStyleLbl="node2" presStyleIdx="0" presStyleCnt="2" custScaleX="235996" custScaleY="945488" custLinFactNeighborX="-16892" custLinFactNeighborY="-2149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43F9D60-6200-4872-AC09-B0A1C69D85EF}" type="pres">
      <dgm:prSet presAssocID="{4C5D893C-AA2F-407E-BF27-F2BD0CA739F5}" presName="level3hierChild" presStyleCnt="0"/>
      <dgm:spPr/>
    </dgm:pt>
    <dgm:pt modelId="{20263AAE-A261-4A52-89BC-43D98C9C19D4}" type="pres">
      <dgm:prSet presAssocID="{84A14EAE-49A5-4B97-A0FA-67186CB94743}" presName="conn2-1" presStyleLbl="parChTrans1D3" presStyleIdx="0" presStyleCnt="2"/>
      <dgm:spPr/>
      <dgm:t>
        <a:bodyPr/>
        <a:lstStyle/>
        <a:p>
          <a:endParaRPr lang="en-US"/>
        </a:p>
      </dgm:t>
    </dgm:pt>
    <dgm:pt modelId="{60568107-DCB9-4F48-AFA3-17D4336717EB}" type="pres">
      <dgm:prSet presAssocID="{84A14EAE-49A5-4B97-A0FA-67186CB94743}" presName="connTx" presStyleLbl="parChTrans1D3" presStyleIdx="0" presStyleCnt="2"/>
      <dgm:spPr/>
      <dgm:t>
        <a:bodyPr/>
        <a:lstStyle/>
        <a:p>
          <a:endParaRPr lang="en-US"/>
        </a:p>
      </dgm:t>
    </dgm:pt>
    <dgm:pt modelId="{B54656A3-B226-4D5B-8557-81B8E05C8C0D}" type="pres">
      <dgm:prSet presAssocID="{AB9B0349-30BC-40FD-99E1-DC663E1753A6}" presName="root2" presStyleCnt="0"/>
      <dgm:spPr/>
    </dgm:pt>
    <dgm:pt modelId="{6461E222-D629-4CF9-90E1-67E9DC09AE25}" type="pres">
      <dgm:prSet presAssocID="{AB9B0349-30BC-40FD-99E1-DC663E1753A6}" presName="LevelTwoTextNode" presStyleLbl="node3" presStyleIdx="0" presStyleCnt="2" custScaleX="1319656" custScaleY="1304099" custLinFactY="-49106" custLinFactNeighborX="-957" custLinFactNeighborY="-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B74A4AC-60F2-47FE-9A0F-81476426ABE4}" type="pres">
      <dgm:prSet presAssocID="{AB9B0349-30BC-40FD-99E1-DC663E1753A6}" presName="level3hierChild" presStyleCnt="0"/>
      <dgm:spPr/>
    </dgm:pt>
    <dgm:pt modelId="{8CA8B041-76CC-4739-9DA0-AC7D569B4BAF}" type="pres">
      <dgm:prSet presAssocID="{941398CD-A9DA-4A84-8C7E-BCF5328816F1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F7A4F577-0683-4BE9-A507-575F28427F9E}" type="pres">
      <dgm:prSet presAssocID="{941398CD-A9DA-4A84-8C7E-BCF5328816F1}" presName="connTx" presStyleLbl="parChTrans1D2" presStyleIdx="1" presStyleCnt="2"/>
      <dgm:spPr/>
      <dgm:t>
        <a:bodyPr/>
        <a:lstStyle/>
        <a:p>
          <a:endParaRPr lang="en-US"/>
        </a:p>
      </dgm:t>
    </dgm:pt>
    <dgm:pt modelId="{AC5438A2-3258-4A1C-B17A-700AC96FB03E}" type="pres">
      <dgm:prSet presAssocID="{B0507E53-5F24-4D11-90EC-039F8E90F0B6}" presName="root2" presStyleCnt="0"/>
      <dgm:spPr/>
    </dgm:pt>
    <dgm:pt modelId="{1CF2AD78-1B64-49AA-BCF4-93E58E67FBA4}" type="pres">
      <dgm:prSet presAssocID="{B0507E53-5F24-4D11-90EC-039F8E90F0B6}" presName="LevelTwoTextNode" presStyleLbl="node2" presStyleIdx="1" presStyleCnt="2" custScaleX="227837" custScaleY="1084383" custLinFactNeighborX="-6832" custLinFactNeighborY="-660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FC68685-F74F-44D5-8C67-F0C14E29D901}" type="pres">
      <dgm:prSet presAssocID="{B0507E53-5F24-4D11-90EC-039F8E90F0B6}" presName="level3hierChild" presStyleCnt="0"/>
      <dgm:spPr/>
    </dgm:pt>
    <dgm:pt modelId="{C3D5EA80-559D-4BEE-83DA-93000EFC0ED9}" type="pres">
      <dgm:prSet presAssocID="{C264A87E-F089-4DBD-B98E-67B167AF7C3E}" presName="conn2-1" presStyleLbl="parChTrans1D3" presStyleIdx="1" presStyleCnt="2"/>
      <dgm:spPr/>
      <dgm:t>
        <a:bodyPr/>
        <a:lstStyle/>
        <a:p>
          <a:endParaRPr lang="en-US"/>
        </a:p>
      </dgm:t>
    </dgm:pt>
    <dgm:pt modelId="{2A71E4BA-E4AD-4A60-902D-01141E4A722B}" type="pres">
      <dgm:prSet presAssocID="{C264A87E-F089-4DBD-B98E-67B167AF7C3E}" presName="connTx" presStyleLbl="parChTrans1D3" presStyleIdx="1" presStyleCnt="2"/>
      <dgm:spPr/>
      <dgm:t>
        <a:bodyPr/>
        <a:lstStyle/>
        <a:p>
          <a:endParaRPr lang="en-US"/>
        </a:p>
      </dgm:t>
    </dgm:pt>
    <dgm:pt modelId="{F123C6F4-FC40-4B3C-9DF8-2636FAB50434}" type="pres">
      <dgm:prSet presAssocID="{CB12759E-6B9E-4618-81F1-EE294B77A453}" presName="root2" presStyleCnt="0"/>
      <dgm:spPr/>
    </dgm:pt>
    <dgm:pt modelId="{1561BABF-A188-4850-9C8C-48452B5E7FB5}" type="pres">
      <dgm:prSet presAssocID="{CB12759E-6B9E-4618-81F1-EE294B77A453}" presName="LevelTwoTextNode" presStyleLbl="node3" presStyleIdx="1" presStyleCnt="2" custScaleX="1336399" custScaleY="1168709" custLinFactNeighborX="-49973" custLinFactNeighborY="2855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7903630-5679-4163-8380-22B2262802FD}" type="pres">
      <dgm:prSet presAssocID="{CB12759E-6B9E-4618-81F1-EE294B77A453}" presName="level3hierChild" presStyleCnt="0"/>
      <dgm:spPr/>
    </dgm:pt>
  </dgm:ptLst>
  <dgm:cxnLst>
    <dgm:cxn modelId="{FEF0B46B-4B68-4C55-94E0-818CF573F9A8}" type="presOf" srcId="{941398CD-A9DA-4A84-8C7E-BCF5328816F1}" destId="{8CA8B041-76CC-4739-9DA0-AC7D569B4BAF}" srcOrd="0" destOrd="0" presId="urn:microsoft.com/office/officeart/2005/8/layout/hierarchy2"/>
    <dgm:cxn modelId="{628D2CAC-23B2-45E6-ADFB-44760026BCE1}" srcId="{B75906F0-3651-41BA-B432-0B782AA74851}" destId="{4C5D893C-AA2F-407E-BF27-F2BD0CA739F5}" srcOrd="0" destOrd="0" parTransId="{4BB8BF2F-DC4F-4992-8029-2C7F1E0EE3DC}" sibTransId="{1C5FEA91-43A5-4BC2-A033-CFE31D81BC72}"/>
    <dgm:cxn modelId="{E9DD7FD3-A75B-4699-BD2C-78F5CFD63E64}" type="presOf" srcId="{84A14EAE-49A5-4B97-A0FA-67186CB94743}" destId="{20263AAE-A261-4A52-89BC-43D98C9C19D4}" srcOrd="0" destOrd="0" presId="urn:microsoft.com/office/officeart/2005/8/layout/hierarchy2"/>
    <dgm:cxn modelId="{BD7917E7-4B51-44F4-B27D-AEFF4CAFDB5F}" type="presOf" srcId="{B75906F0-3651-41BA-B432-0B782AA74851}" destId="{E06C7A56-ABF8-443E-8246-C59A4AE452CF}" srcOrd="0" destOrd="0" presId="urn:microsoft.com/office/officeart/2005/8/layout/hierarchy2"/>
    <dgm:cxn modelId="{31C2B87A-2991-4184-AFE4-E73B233325F0}" type="presOf" srcId="{4BB8BF2F-DC4F-4992-8029-2C7F1E0EE3DC}" destId="{AEF90737-3292-4FFC-9037-C95347248F5B}" srcOrd="0" destOrd="0" presId="urn:microsoft.com/office/officeart/2005/8/layout/hierarchy2"/>
    <dgm:cxn modelId="{E7C3EBAA-8958-48C9-9012-FC3543BF3173}" srcId="{B0507E53-5F24-4D11-90EC-039F8E90F0B6}" destId="{CB12759E-6B9E-4618-81F1-EE294B77A453}" srcOrd="0" destOrd="0" parTransId="{C264A87E-F089-4DBD-B98E-67B167AF7C3E}" sibTransId="{BBF76F76-5765-4FAE-8E81-555932FA695F}"/>
    <dgm:cxn modelId="{DB94858A-7D98-427D-8A93-5EC46B6BCD49}" type="presOf" srcId="{84A14EAE-49A5-4B97-A0FA-67186CB94743}" destId="{60568107-DCB9-4F48-AFA3-17D4336717EB}" srcOrd="1" destOrd="0" presId="urn:microsoft.com/office/officeart/2005/8/layout/hierarchy2"/>
    <dgm:cxn modelId="{2E613F0E-2B73-4CF5-8676-EC7251714AE5}" type="presOf" srcId="{AB9B0349-30BC-40FD-99E1-DC663E1753A6}" destId="{6461E222-D629-4CF9-90E1-67E9DC09AE25}" srcOrd="0" destOrd="0" presId="urn:microsoft.com/office/officeart/2005/8/layout/hierarchy2"/>
    <dgm:cxn modelId="{2BAB93BB-4854-425A-B1FD-7A505B790151}" type="presOf" srcId="{C264A87E-F089-4DBD-B98E-67B167AF7C3E}" destId="{C3D5EA80-559D-4BEE-83DA-93000EFC0ED9}" srcOrd="0" destOrd="0" presId="urn:microsoft.com/office/officeart/2005/8/layout/hierarchy2"/>
    <dgm:cxn modelId="{51E2CC97-77EF-4F56-945F-C74E7B664DB4}" type="presOf" srcId="{DBCD73BF-C319-425B-B5DF-3A846AEE11B6}" destId="{F3F97649-7F4F-455A-AA85-5BF0D388B759}" srcOrd="0" destOrd="0" presId="urn:microsoft.com/office/officeart/2005/8/layout/hierarchy2"/>
    <dgm:cxn modelId="{1FAF6548-77E4-4CAD-876C-F1A4AD7D548B}" type="presOf" srcId="{4C5D893C-AA2F-407E-BF27-F2BD0CA739F5}" destId="{BC2FCD9C-75A5-4050-8A9A-EFF46DED3D1D}" srcOrd="0" destOrd="0" presId="urn:microsoft.com/office/officeart/2005/8/layout/hierarchy2"/>
    <dgm:cxn modelId="{F4D90829-C80B-4755-86CD-E29D148BEB2B}" srcId="{DBCD73BF-C319-425B-B5DF-3A846AEE11B6}" destId="{B75906F0-3651-41BA-B432-0B782AA74851}" srcOrd="0" destOrd="0" parTransId="{E135EE24-E580-4FF0-8868-1F2E68BC0687}" sibTransId="{8A1F2D3B-CCD8-41A1-9DE8-1620B926F278}"/>
    <dgm:cxn modelId="{E917CE30-F143-410D-B09A-A038510E785F}" srcId="{4C5D893C-AA2F-407E-BF27-F2BD0CA739F5}" destId="{AB9B0349-30BC-40FD-99E1-DC663E1753A6}" srcOrd="0" destOrd="0" parTransId="{84A14EAE-49A5-4B97-A0FA-67186CB94743}" sibTransId="{D9E61680-BB49-4932-A29A-EA507B9292BD}"/>
    <dgm:cxn modelId="{7FC489B6-F675-465D-BC4E-118494467EF8}" type="presOf" srcId="{B0507E53-5F24-4D11-90EC-039F8E90F0B6}" destId="{1CF2AD78-1B64-49AA-BCF4-93E58E67FBA4}" srcOrd="0" destOrd="0" presId="urn:microsoft.com/office/officeart/2005/8/layout/hierarchy2"/>
    <dgm:cxn modelId="{9EF5ED3E-D0F4-4235-8A7C-ECA40704575E}" type="presOf" srcId="{4BB8BF2F-DC4F-4992-8029-2C7F1E0EE3DC}" destId="{5E3F289F-E2B8-4877-8777-7B6589C596B2}" srcOrd="1" destOrd="0" presId="urn:microsoft.com/office/officeart/2005/8/layout/hierarchy2"/>
    <dgm:cxn modelId="{C5C0B93A-CCD4-4AE0-ADD3-A355F600B3BF}" type="presOf" srcId="{CB12759E-6B9E-4618-81F1-EE294B77A453}" destId="{1561BABF-A188-4850-9C8C-48452B5E7FB5}" srcOrd="0" destOrd="0" presId="urn:microsoft.com/office/officeart/2005/8/layout/hierarchy2"/>
    <dgm:cxn modelId="{894378E5-AF62-43E0-9B69-F30494016D7D}" type="presOf" srcId="{C264A87E-F089-4DBD-B98E-67B167AF7C3E}" destId="{2A71E4BA-E4AD-4A60-902D-01141E4A722B}" srcOrd="1" destOrd="0" presId="urn:microsoft.com/office/officeart/2005/8/layout/hierarchy2"/>
    <dgm:cxn modelId="{9FA328B6-1E9F-4508-A293-C167CEB5BDEB}" type="presOf" srcId="{941398CD-A9DA-4A84-8C7E-BCF5328816F1}" destId="{F7A4F577-0683-4BE9-A507-575F28427F9E}" srcOrd="1" destOrd="0" presId="urn:microsoft.com/office/officeart/2005/8/layout/hierarchy2"/>
    <dgm:cxn modelId="{4539BB0F-3D56-419B-9C04-87E2F6CD2FE3}" srcId="{B75906F0-3651-41BA-B432-0B782AA74851}" destId="{B0507E53-5F24-4D11-90EC-039F8E90F0B6}" srcOrd="1" destOrd="0" parTransId="{941398CD-A9DA-4A84-8C7E-BCF5328816F1}" sibTransId="{D53F70EF-8EE6-4D30-B6A0-B68E7FBE4D5B}"/>
    <dgm:cxn modelId="{D3E497DA-5071-4A43-BB32-B9F13CCC1C94}" type="presParOf" srcId="{F3F97649-7F4F-455A-AA85-5BF0D388B759}" destId="{DD16C54C-78FE-451A-97A1-F662F08EEE3A}" srcOrd="0" destOrd="0" presId="urn:microsoft.com/office/officeart/2005/8/layout/hierarchy2"/>
    <dgm:cxn modelId="{6EA97D24-76A0-4C48-A345-E0FC92A869A4}" type="presParOf" srcId="{DD16C54C-78FE-451A-97A1-F662F08EEE3A}" destId="{E06C7A56-ABF8-443E-8246-C59A4AE452CF}" srcOrd="0" destOrd="0" presId="urn:microsoft.com/office/officeart/2005/8/layout/hierarchy2"/>
    <dgm:cxn modelId="{5B65FD79-5B4C-4E3F-AEB2-3FEE8403E394}" type="presParOf" srcId="{DD16C54C-78FE-451A-97A1-F662F08EEE3A}" destId="{DE7B7A90-9F96-4458-AC41-B5D5AF2BEFF9}" srcOrd="1" destOrd="0" presId="urn:microsoft.com/office/officeart/2005/8/layout/hierarchy2"/>
    <dgm:cxn modelId="{0289E2E6-73C2-4913-9F35-2A20402A3638}" type="presParOf" srcId="{DE7B7A90-9F96-4458-AC41-B5D5AF2BEFF9}" destId="{AEF90737-3292-4FFC-9037-C95347248F5B}" srcOrd="0" destOrd="0" presId="urn:microsoft.com/office/officeart/2005/8/layout/hierarchy2"/>
    <dgm:cxn modelId="{F2FDB983-87B7-471D-A65C-590012C5A26D}" type="presParOf" srcId="{AEF90737-3292-4FFC-9037-C95347248F5B}" destId="{5E3F289F-E2B8-4877-8777-7B6589C596B2}" srcOrd="0" destOrd="0" presId="urn:microsoft.com/office/officeart/2005/8/layout/hierarchy2"/>
    <dgm:cxn modelId="{B21F8A82-BC40-4621-A8D1-50FA5BD8386D}" type="presParOf" srcId="{DE7B7A90-9F96-4458-AC41-B5D5AF2BEFF9}" destId="{364E4A38-D4A2-4FFC-A23C-97E0C0DEE2F8}" srcOrd="1" destOrd="0" presId="urn:microsoft.com/office/officeart/2005/8/layout/hierarchy2"/>
    <dgm:cxn modelId="{5AFC6F45-FB76-4E22-9B9E-6EAC8FA34B07}" type="presParOf" srcId="{364E4A38-D4A2-4FFC-A23C-97E0C0DEE2F8}" destId="{BC2FCD9C-75A5-4050-8A9A-EFF46DED3D1D}" srcOrd="0" destOrd="0" presId="urn:microsoft.com/office/officeart/2005/8/layout/hierarchy2"/>
    <dgm:cxn modelId="{6944ADBC-3668-4696-B51F-9F281CF6B8EA}" type="presParOf" srcId="{364E4A38-D4A2-4FFC-A23C-97E0C0DEE2F8}" destId="{343F9D60-6200-4872-AC09-B0A1C69D85EF}" srcOrd="1" destOrd="0" presId="urn:microsoft.com/office/officeart/2005/8/layout/hierarchy2"/>
    <dgm:cxn modelId="{32C49BD8-1D3D-42EE-BEF3-47B7E0967944}" type="presParOf" srcId="{343F9D60-6200-4872-AC09-B0A1C69D85EF}" destId="{20263AAE-A261-4A52-89BC-43D98C9C19D4}" srcOrd="0" destOrd="0" presId="urn:microsoft.com/office/officeart/2005/8/layout/hierarchy2"/>
    <dgm:cxn modelId="{B711F44A-7C9E-48CB-AA2F-FF130BDB3923}" type="presParOf" srcId="{20263AAE-A261-4A52-89BC-43D98C9C19D4}" destId="{60568107-DCB9-4F48-AFA3-17D4336717EB}" srcOrd="0" destOrd="0" presId="urn:microsoft.com/office/officeart/2005/8/layout/hierarchy2"/>
    <dgm:cxn modelId="{A3068436-75BA-4B4A-94CB-FA04D6AA3877}" type="presParOf" srcId="{343F9D60-6200-4872-AC09-B0A1C69D85EF}" destId="{B54656A3-B226-4D5B-8557-81B8E05C8C0D}" srcOrd="1" destOrd="0" presId="urn:microsoft.com/office/officeart/2005/8/layout/hierarchy2"/>
    <dgm:cxn modelId="{84A45B1F-6D62-4668-9675-879866404D5A}" type="presParOf" srcId="{B54656A3-B226-4D5B-8557-81B8E05C8C0D}" destId="{6461E222-D629-4CF9-90E1-67E9DC09AE25}" srcOrd="0" destOrd="0" presId="urn:microsoft.com/office/officeart/2005/8/layout/hierarchy2"/>
    <dgm:cxn modelId="{C82A3E91-5BD9-44CB-A7A1-5E31E0E7F9E5}" type="presParOf" srcId="{B54656A3-B226-4D5B-8557-81B8E05C8C0D}" destId="{4B74A4AC-60F2-47FE-9A0F-81476426ABE4}" srcOrd="1" destOrd="0" presId="urn:microsoft.com/office/officeart/2005/8/layout/hierarchy2"/>
    <dgm:cxn modelId="{9F0E5403-18B3-4F1C-BAC7-423C4AABA59C}" type="presParOf" srcId="{DE7B7A90-9F96-4458-AC41-B5D5AF2BEFF9}" destId="{8CA8B041-76CC-4739-9DA0-AC7D569B4BAF}" srcOrd="2" destOrd="0" presId="urn:microsoft.com/office/officeart/2005/8/layout/hierarchy2"/>
    <dgm:cxn modelId="{33A93CAA-407A-4924-879B-87381A007AA6}" type="presParOf" srcId="{8CA8B041-76CC-4739-9DA0-AC7D569B4BAF}" destId="{F7A4F577-0683-4BE9-A507-575F28427F9E}" srcOrd="0" destOrd="0" presId="urn:microsoft.com/office/officeart/2005/8/layout/hierarchy2"/>
    <dgm:cxn modelId="{C1C8AF43-0210-4271-998D-67252815DF18}" type="presParOf" srcId="{DE7B7A90-9F96-4458-AC41-B5D5AF2BEFF9}" destId="{AC5438A2-3258-4A1C-B17A-700AC96FB03E}" srcOrd="3" destOrd="0" presId="urn:microsoft.com/office/officeart/2005/8/layout/hierarchy2"/>
    <dgm:cxn modelId="{C496E437-0E27-4807-97F8-B0F4C214EB64}" type="presParOf" srcId="{AC5438A2-3258-4A1C-B17A-700AC96FB03E}" destId="{1CF2AD78-1B64-49AA-BCF4-93E58E67FBA4}" srcOrd="0" destOrd="0" presId="urn:microsoft.com/office/officeart/2005/8/layout/hierarchy2"/>
    <dgm:cxn modelId="{995EBA29-F028-4375-92DD-7FB61B679942}" type="presParOf" srcId="{AC5438A2-3258-4A1C-B17A-700AC96FB03E}" destId="{4FC68685-F74F-44D5-8C67-F0C14E29D901}" srcOrd="1" destOrd="0" presId="urn:microsoft.com/office/officeart/2005/8/layout/hierarchy2"/>
    <dgm:cxn modelId="{D32B84CA-48F7-4CE8-A86B-F1F4B766F061}" type="presParOf" srcId="{4FC68685-F74F-44D5-8C67-F0C14E29D901}" destId="{C3D5EA80-559D-4BEE-83DA-93000EFC0ED9}" srcOrd="0" destOrd="0" presId="urn:microsoft.com/office/officeart/2005/8/layout/hierarchy2"/>
    <dgm:cxn modelId="{8B8C6E95-062B-4282-8748-4E69C4FEE302}" type="presParOf" srcId="{C3D5EA80-559D-4BEE-83DA-93000EFC0ED9}" destId="{2A71E4BA-E4AD-4A60-902D-01141E4A722B}" srcOrd="0" destOrd="0" presId="urn:microsoft.com/office/officeart/2005/8/layout/hierarchy2"/>
    <dgm:cxn modelId="{B1CE879F-9C22-4D99-93E4-69FB2E54F911}" type="presParOf" srcId="{4FC68685-F74F-44D5-8C67-F0C14E29D901}" destId="{F123C6F4-FC40-4B3C-9DF8-2636FAB50434}" srcOrd="1" destOrd="0" presId="urn:microsoft.com/office/officeart/2005/8/layout/hierarchy2"/>
    <dgm:cxn modelId="{E2DD50D7-F1BD-4D5D-8FCC-7227A0915BB1}" type="presParOf" srcId="{F123C6F4-FC40-4B3C-9DF8-2636FAB50434}" destId="{1561BABF-A188-4850-9C8C-48452B5E7FB5}" srcOrd="0" destOrd="0" presId="urn:microsoft.com/office/officeart/2005/8/layout/hierarchy2"/>
    <dgm:cxn modelId="{66EA0BF9-A954-456F-907F-E488D956170C}" type="presParOf" srcId="{F123C6F4-FC40-4B3C-9DF8-2636FAB50434}" destId="{07903630-5679-4163-8380-22B2262802FD}" srcOrd="1" destOrd="0" presId="urn:microsoft.com/office/officeart/2005/8/layout/hierarchy2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و منطق علوم اجتماعی اسلامی</a:t>
          </a:r>
          <a:endParaRPr lang="en-US" sz="20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FFFF00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اسلامی شدن علوم اجتماعی</a:t>
          </a:r>
          <a:endParaRPr lang="en-US" sz="20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کشف مدیریت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3" custLinFactNeighborX="404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3" custLinFactNeighborX="-82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3" custLinFactNeighborX="-404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A9C9177A-C549-4231-BC8E-D8DDB13CA63E}" type="presOf" srcId="{FF7B9FA9-294F-431A-9A33-70B56EC629FD}" destId="{4D193FFC-A328-4C14-9857-7495C13C573D}" srcOrd="0" destOrd="0" presId="urn:microsoft.com/office/officeart/2005/8/layout/chevron1"/>
    <dgm:cxn modelId="{889C7E7C-740D-4ECD-A9B0-CAF1F148BE41}" type="presOf" srcId="{1D0857E2-2979-4505-BD9E-44459E1CA02A}" destId="{CACE6F89-D039-4D6E-B8D7-6A0452A528C5}" srcOrd="0" destOrd="0" presId="urn:microsoft.com/office/officeart/2005/8/layout/chevron1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39E9373A-9A24-4121-B423-89A8BAF42FF4}" type="presOf" srcId="{E93C1B18-C662-4A6E-AB00-495A0BE22690}" destId="{3F26EB02-B10D-47A7-B3BD-FB7723C53031}" srcOrd="0" destOrd="0" presId="urn:microsoft.com/office/officeart/2005/8/layout/chevron1"/>
    <dgm:cxn modelId="{C6EE8CA2-6824-4EE3-829F-39E24B9C1BF1}" type="presOf" srcId="{627E59C9-C641-4E1A-9C72-05E190D9D56D}" destId="{8EC98C11-D9EC-4A80-88FD-B7AF69152BE7}" srcOrd="0" destOrd="0" presId="urn:microsoft.com/office/officeart/2005/8/layout/chevron1"/>
    <dgm:cxn modelId="{6CDE6EB8-8848-463B-925F-00A1CFA177AA}" type="presParOf" srcId="{CACE6F89-D039-4D6E-B8D7-6A0452A528C5}" destId="{3F26EB02-B10D-47A7-B3BD-FB7723C53031}" srcOrd="0" destOrd="0" presId="urn:microsoft.com/office/officeart/2005/8/layout/chevron1"/>
    <dgm:cxn modelId="{4EB3E2A6-D1FB-4D56-8E1B-C606E00CF16A}" type="presParOf" srcId="{CACE6F89-D039-4D6E-B8D7-6A0452A528C5}" destId="{D13D365E-CF09-403E-9ACC-466DB0F32D20}" srcOrd="1" destOrd="0" presId="urn:microsoft.com/office/officeart/2005/8/layout/chevron1"/>
    <dgm:cxn modelId="{7D5C6F67-16C7-4EDD-85F5-A01C2810EE8F}" type="presParOf" srcId="{CACE6F89-D039-4D6E-B8D7-6A0452A528C5}" destId="{4D193FFC-A328-4C14-9857-7495C13C573D}" srcOrd="2" destOrd="0" presId="urn:microsoft.com/office/officeart/2005/8/layout/chevron1"/>
    <dgm:cxn modelId="{21C87554-E66D-48A7-BD4C-09A5A0DCF2AF}" type="presParOf" srcId="{CACE6F89-D039-4D6E-B8D7-6A0452A528C5}" destId="{2437B48D-B5F7-40F7-BB36-A52A68D6FEBD}" srcOrd="3" destOrd="0" presId="urn:microsoft.com/office/officeart/2005/8/layout/chevron1"/>
    <dgm:cxn modelId="{27BAFD1B-72E3-46AA-9C77-DB3FE3D44A55}" type="presParOf" srcId="{CACE6F89-D039-4D6E-B8D7-6A0452A528C5}" destId="{8EC98C11-D9EC-4A80-88FD-B7AF69152BE7}" srcOrd="4" destOrd="0" presId="urn:microsoft.com/office/officeart/2005/8/layout/chevron1"/>
  </dgm:cxnLst>
  <dgm:bg/>
  <dgm:whole>
    <a:ln w="12700">
      <a:solidFill>
        <a:schemeClr val="accent1">
          <a:lumMod val="75000"/>
        </a:schemeClr>
      </a:solidFill>
    </a:ln>
  </dgm:whole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و منطق علوم اجتماعی اسلامی</a:t>
          </a:r>
          <a:endParaRPr lang="en-US" sz="20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FFFF00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اسلامی شدن علوم اجتماعی</a:t>
          </a:r>
          <a:endParaRPr lang="en-US" sz="20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کشف مدیریت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3" custLinFactNeighborX="404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3" custLinFactNeighborX="-82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3" custLinFactNeighborX="-404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F20D2224-1BDB-401C-B2AA-06D2F6437B70}" type="presOf" srcId="{E93C1B18-C662-4A6E-AB00-495A0BE22690}" destId="{3F26EB02-B10D-47A7-B3BD-FB7723C53031}" srcOrd="0" destOrd="0" presId="urn:microsoft.com/office/officeart/2005/8/layout/chevron1"/>
    <dgm:cxn modelId="{25E00943-C2D7-47A9-8089-1A2A8CB5836F}" type="presOf" srcId="{1D0857E2-2979-4505-BD9E-44459E1CA02A}" destId="{CACE6F89-D039-4D6E-B8D7-6A0452A528C5}" srcOrd="0" destOrd="0" presId="urn:microsoft.com/office/officeart/2005/8/layout/chevron1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F5884916-ED78-498A-9CFD-6ABB62EFD3C0}" type="presOf" srcId="{FF7B9FA9-294F-431A-9A33-70B56EC629FD}" destId="{4D193FFC-A328-4C14-9857-7495C13C573D}" srcOrd="0" destOrd="0" presId="urn:microsoft.com/office/officeart/2005/8/layout/chevron1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066855FB-806A-4CEE-BF87-483E224258FC}" type="presOf" srcId="{627E59C9-C641-4E1A-9C72-05E190D9D56D}" destId="{8EC98C11-D9EC-4A80-88FD-B7AF69152BE7}" srcOrd="0" destOrd="0" presId="urn:microsoft.com/office/officeart/2005/8/layout/chevron1"/>
    <dgm:cxn modelId="{365BE714-B54D-4AD7-BA1D-5C6B47422AB5}" type="presParOf" srcId="{CACE6F89-D039-4D6E-B8D7-6A0452A528C5}" destId="{3F26EB02-B10D-47A7-B3BD-FB7723C53031}" srcOrd="0" destOrd="0" presId="urn:microsoft.com/office/officeart/2005/8/layout/chevron1"/>
    <dgm:cxn modelId="{CE87CC51-BB60-40AF-9522-55AD29451B29}" type="presParOf" srcId="{CACE6F89-D039-4D6E-B8D7-6A0452A528C5}" destId="{D13D365E-CF09-403E-9ACC-466DB0F32D20}" srcOrd="1" destOrd="0" presId="urn:microsoft.com/office/officeart/2005/8/layout/chevron1"/>
    <dgm:cxn modelId="{9AC4FE79-06E2-4EC6-A37F-C4013C08F073}" type="presParOf" srcId="{CACE6F89-D039-4D6E-B8D7-6A0452A528C5}" destId="{4D193FFC-A328-4C14-9857-7495C13C573D}" srcOrd="2" destOrd="0" presId="urn:microsoft.com/office/officeart/2005/8/layout/chevron1"/>
    <dgm:cxn modelId="{1918D8EC-EBFD-46FB-9AEA-DF5812235CAD}" type="presParOf" srcId="{CACE6F89-D039-4D6E-B8D7-6A0452A528C5}" destId="{2437B48D-B5F7-40F7-BB36-A52A68D6FEBD}" srcOrd="3" destOrd="0" presId="urn:microsoft.com/office/officeart/2005/8/layout/chevron1"/>
    <dgm:cxn modelId="{6B6DFCE2-98A8-43D2-AEEA-99E0D7C6A05B}" type="presParOf" srcId="{CACE6F89-D039-4D6E-B8D7-6A0452A528C5}" destId="{8EC98C11-D9EC-4A80-88FD-B7AF69152BE7}" srcOrd="4" destOrd="0" presId="urn:microsoft.com/office/officeart/2005/8/layout/chevron1"/>
  </dgm:cxnLst>
  <dgm:bg/>
  <dgm:whole>
    <a:ln w="12700">
      <a:solidFill>
        <a:schemeClr val="accent1">
          <a:lumMod val="75000"/>
        </a:schemeClr>
      </a:solidFill>
    </a:ln>
  </dgm:whole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و منطق علوم اجتماعی اسلامی</a:t>
          </a:r>
          <a:endParaRPr lang="en-US" sz="20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FFFF00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اسلامی شدن علوم اجتماعی</a:t>
          </a:r>
          <a:endParaRPr lang="en-US" sz="20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کشف مدیریت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3" custLinFactNeighborX="404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3" custLinFactNeighborX="-82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3" custLinFactNeighborX="-404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6F46883D-A0D4-44EF-A9E7-4288C4DE892F}" type="presOf" srcId="{1D0857E2-2979-4505-BD9E-44459E1CA02A}" destId="{CACE6F89-D039-4D6E-B8D7-6A0452A528C5}" srcOrd="0" destOrd="0" presId="urn:microsoft.com/office/officeart/2005/8/layout/chevron1"/>
    <dgm:cxn modelId="{7E498632-C6AA-4EAF-893B-1A2188677FB6}" type="presOf" srcId="{627E59C9-C641-4E1A-9C72-05E190D9D56D}" destId="{8EC98C11-D9EC-4A80-88FD-B7AF69152BE7}" srcOrd="0" destOrd="0" presId="urn:microsoft.com/office/officeart/2005/8/layout/chevron1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21928B1F-399D-474E-9C19-5BF3EBFB0FC3}" type="presOf" srcId="{FF7B9FA9-294F-431A-9A33-70B56EC629FD}" destId="{4D193FFC-A328-4C14-9857-7495C13C573D}" srcOrd="0" destOrd="0" presId="urn:microsoft.com/office/officeart/2005/8/layout/chevron1"/>
    <dgm:cxn modelId="{D02B99AA-BA4F-46D2-8A84-F02E7E9C7504}" type="presOf" srcId="{E93C1B18-C662-4A6E-AB00-495A0BE22690}" destId="{3F26EB02-B10D-47A7-B3BD-FB7723C53031}" srcOrd="0" destOrd="0" presId="urn:microsoft.com/office/officeart/2005/8/layout/chevron1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0697CF17-5065-4F45-B553-7A4DA5FFE2DC}" type="presParOf" srcId="{CACE6F89-D039-4D6E-B8D7-6A0452A528C5}" destId="{3F26EB02-B10D-47A7-B3BD-FB7723C53031}" srcOrd="0" destOrd="0" presId="urn:microsoft.com/office/officeart/2005/8/layout/chevron1"/>
    <dgm:cxn modelId="{4EFFAC8B-1E1A-410E-A5FF-F74B85CAC73A}" type="presParOf" srcId="{CACE6F89-D039-4D6E-B8D7-6A0452A528C5}" destId="{D13D365E-CF09-403E-9ACC-466DB0F32D20}" srcOrd="1" destOrd="0" presId="urn:microsoft.com/office/officeart/2005/8/layout/chevron1"/>
    <dgm:cxn modelId="{14391112-81FC-435F-9A30-C5DA106C5A94}" type="presParOf" srcId="{CACE6F89-D039-4D6E-B8D7-6A0452A528C5}" destId="{4D193FFC-A328-4C14-9857-7495C13C573D}" srcOrd="2" destOrd="0" presId="urn:microsoft.com/office/officeart/2005/8/layout/chevron1"/>
    <dgm:cxn modelId="{1CF74289-486F-40BE-92A3-3C0479F7E8D0}" type="presParOf" srcId="{CACE6F89-D039-4D6E-B8D7-6A0452A528C5}" destId="{2437B48D-B5F7-40F7-BB36-A52A68D6FEBD}" srcOrd="3" destOrd="0" presId="urn:microsoft.com/office/officeart/2005/8/layout/chevron1"/>
    <dgm:cxn modelId="{E8E68307-11EA-46C7-A887-812F9AB957A1}" type="presParOf" srcId="{CACE6F89-D039-4D6E-B8D7-6A0452A528C5}" destId="{8EC98C11-D9EC-4A80-88FD-B7AF69152BE7}" srcOrd="4" destOrd="0" presId="urn:microsoft.com/office/officeart/2005/8/layout/chevron1"/>
  </dgm:cxnLst>
  <dgm:bg/>
  <dgm:whole>
    <a:ln w="12700">
      <a:solidFill>
        <a:schemeClr val="accent1">
          <a:lumMod val="75000"/>
        </a:schemeClr>
      </a:solidFill>
    </a:ln>
  </dgm:whole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و منطق علوم اجتماعی اسلامی</a:t>
          </a:r>
          <a:endParaRPr lang="en-US" sz="20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FFFF00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اسلامی شدن علوم اجتماعی</a:t>
          </a:r>
          <a:endParaRPr lang="en-US" sz="20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کشف مدیریت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3" custLinFactNeighborX="404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3" custLinFactNeighborX="-82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3" custLinFactNeighborX="-404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0DECA67-F4B1-44CA-8F8B-DC67724193F9}" type="presOf" srcId="{E93C1B18-C662-4A6E-AB00-495A0BE22690}" destId="{3F26EB02-B10D-47A7-B3BD-FB7723C53031}" srcOrd="0" destOrd="0" presId="urn:microsoft.com/office/officeart/2005/8/layout/chevron1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3A321628-139D-44AD-8E7F-44CE17A68C67}" type="presOf" srcId="{627E59C9-C641-4E1A-9C72-05E190D9D56D}" destId="{8EC98C11-D9EC-4A80-88FD-B7AF69152BE7}" srcOrd="0" destOrd="0" presId="urn:microsoft.com/office/officeart/2005/8/layout/chevron1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F6501B35-8BD7-424C-8C00-9CD1A77AE762}" type="presOf" srcId="{FF7B9FA9-294F-431A-9A33-70B56EC629FD}" destId="{4D193FFC-A328-4C14-9857-7495C13C573D}" srcOrd="0" destOrd="0" presId="urn:microsoft.com/office/officeart/2005/8/layout/chevron1"/>
    <dgm:cxn modelId="{50540B55-65F8-417C-A781-FE96E565F1DF}" type="presOf" srcId="{1D0857E2-2979-4505-BD9E-44459E1CA02A}" destId="{CACE6F89-D039-4D6E-B8D7-6A0452A528C5}" srcOrd="0" destOrd="0" presId="urn:microsoft.com/office/officeart/2005/8/layout/chevron1"/>
    <dgm:cxn modelId="{BE9F7B1F-2ACE-4C5A-B3A2-5A014511BC89}" type="presParOf" srcId="{CACE6F89-D039-4D6E-B8D7-6A0452A528C5}" destId="{3F26EB02-B10D-47A7-B3BD-FB7723C53031}" srcOrd="0" destOrd="0" presId="urn:microsoft.com/office/officeart/2005/8/layout/chevron1"/>
    <dgm:cxn modelId="{6EF4F2CA-61D3-4F95-BF6F-72253E7EAAA8}" type="presParOf" srcId="{CACE6F89-D039-4D6E-B8D7-6A0452A528C5}" destId="{D13D365E-CF09-403E-9ACC-466DB0F32D20}" srcOrd="1" destOrd="0" presId="urn:microsoft.com/office/officeart/2005/8/layout/chevron1"/>
    <dgm:cxn modelId="{78F01795-0516-4919-9044-2402AE916226}" type="presParOf" srcId="{CACE6F89-D039-4D6E-B8D7-6A0452A528C5}" destId="{4D193FFC-A328-4C14-9857-7495C13C573D}" srcOrd="2" destOrd="0" presId="urn:microsoft.com/office/officeart/2005/8/layout/chevron1"/>
    <dgm:cxn modelId="{B8780EF6-E75B-4CDF-A36B-8FBF70ACF6E0}" type="presParOf" srcId="{CACE6F89-D039-4D6E-B8D7-6A0452A528C5}" destId="{2437B48D-B5F7-40F7-BB36-A52A68D6FEBD}" srcOrd="3" destOrd="0" presId="urn:microsoft.com/office/officeart/2005/8/layout/chevron1"/>
    <dgm:cxn modelId="{73769AAE-C7EC-4372-BC6C-84B87F3AEBB6}" type="presParOf" srcId="{CACE6F89-D039-4D6E-B8D7-6A0452A528C5}" destId="{8EC98C11-D9EC-4A80-88FD-B7AF69152BE7}" srcOrd="4" destOrd="0" presId="urn:microsoft.com/office/officeart/2005/8/layout/chevron1"/>
  </dgm:cxnLst>
  <dgm:bg/>
  <dgm:whole>
    <a:ln w="12700">
      <a:solidFill>
        <a:schemeClr val="accent1">
          <a:lumMod val="75000"/>
        </a:schemeClr>
      </a:solidFill>
    </a:ln>
  </dgm:whole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و منطق علوم اجتماعی اسلامی</a:t>
          </a:r>
          <a:endParaRPr lang="en-US" sz="20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FFFF00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اسلامی شدن علوم اجتماعی</a:t>
          </a:r>
          <a:endParaRPr lang="en-US" sz="20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کشف مدیریت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3" custLinFactNeighborX="404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3" custLinFactNeighborX="-82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3" custLinFactNeighborX="-404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F55A58BD-80E4-4B2C-B86B-282BC0BB0CA6}" type="presOf" srcId="{FF7B9FA9-294F-431A-9A33-70B56EC629FD}" destId="{4D193FFC-A328-4C14-9857-7495C13C573D}" srcOrd="0" destOrd="0" presId="urn:microsoft.com/office/officeart/2005/8/layout/chevron1"/>
    <dgm:cxn modelId="{062A731A-7206-40EC-82F5-3523FDA5DFDE}" type="presOf" srcId="{E93C1B18-C662-4A6E-AB00-495A0BE22690}" destId="{3F26EB02-B10D-47A7-B3BD-FB7723C53031}" srcOrd="0" destOrd="0" presId="urn:microsoft.com/office/officeart/2005/8/layout/chevron1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3E4C7E27-B4F7-4B94-91BB-9D58035F1C1F}" type="presOf" srcId="{627E59C9-C641-4E1A-9C72-05E190D9D56D}" destId="{8EC98C11-D9EC-4A80-88FD-B7AF69152BE7}" srcOrd="0" destOrd="0" presId="urn:microsoft.com/office/officeart/2005/8/layout/chevron1"/>
    <dgm:cxn modelId="{A51AF402-3ECA-41E8-BD55-2BDB62E53040}" type="presOf" srcId="{1D0857E2-2979-4505-BD9E-44459E1CA02A}" destId="{CACE6F89-D039-4D6E-B8D7-6A0452A528C5}" srcOrd="0" destOrd="0" presId="urn:microsoft.com/office/officeart/2005/8/layout/chevron1"/>
    <dgm:cxn modelId="{0B0C6ED8-EAFE-4E49-A759-3501D75100FF}" type="presParOf" srcId="{CACE6F89-D039-4D6E-B8D7-6A0452A528C5}" destId="{3F26EB02-B10D-47A7-B3BD-FB7723C53031}" srcOrd="0" destOrd="0" presId="urn:microsoft.com/office/officeart/2005/8/layout/chevron1"/>
    <dgm:cxn modelId="{79D35D4A-EE5A-4261-9D55-1A28A8FBCDB4}" type="presParOf" srcId="{CACE6F89-D039-4D6E-B8D7-6A0452A528C5}" destId="{D13D365E-CF09-403E-9ACC-466DB0F32D20}" srcOrd="1" destOrd="0" presId="urn:microsoft.com/office/officeart/2005/8/layout/chevron1"/>
    <dgm:cxn modelId="{CC963E3B-2A37-4E4C-A6D9-ED4E5A60261F}" type="presParOf" srcId="{CACE6F89-D039-4D6E-B8D7-6A0452A528C5}" destId="{4D193FFC-A328-4C14-9857-7495C13C573D}" srcOrd="2" destOrd="0" presId="urn:microsoft.com/office/officeart/2005/8/layout/chevron1"/>
    <dgm:cxn modelId="{FA366FDA-C0FC-421C-AD79-B53116A66510}" type="presParOf" srcId="{CACE6F89-D039-4D6E-B8D7-6A0452A528C5}" destId="{2437B48D-B5F7-40F7-BB36-A52A68D6FEBD}" srcOrd="3" destOrd="0" presId="urn:microsoft.com/office/officeart/2005/8/layout/chevron1"/>
    <dgm:cxn modelId="{BACB39F8-FBBD-4834-95D4-9EB0FC401278}" type="presParOf" srcId="{CACE6F89-D039-4D6E-B8D7-6A0452A528C5}" destId="{8EC98C11-D9EC-4A80-88FD-B7AF69152BE7}" srcOrd="4" destOrd="0" presId="urn:microsoft.com/office/officeart/2005/8/layout/chevron1"/>
  </dgm:cxnLst>
  <dgm:bg/>
  <dgm:whole>
    <a:ln w="12700">
      <a:solidFill>
        <a:schemeClr val="accent1">
          <a:lumMod val="75000"/>
        </a:schemeClr>
      </a:solidFill>
    </a:ln>
  </dgm:whole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و منطق علوم اجتماعی اسلامی</a:t>
          </a:r>
          <a:endParaRPr lang="en-US" sz="20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اسلامی شدن علوم اجتماعی</a:t>
          </a:r>
          <a:endParaRPr lang="en-US" sz="20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FFC000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کشف مدیریت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3" custLinFactNeighborX="404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3" custLinFactNeighborX="-82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3" custLinFactNeighborX="-404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146EE488-D95E-4C6D-A553-B65F87D366F5}" type="presOf" srcId="{627E59C9-C641-4E1A-9C72-05E190D9D56D}" destId="{8EC98C11-D9EC-4A80-88FD-B7AF69152BE7}" srcOrd="0" destOrd="0" presId="urn:microsoft.com/office/officeart/2005/8/layout/chevron1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8D2DFC55-32AF-448B-9A15-437A21C569E6}" type="presOf" srcId="{E93C1B18-C662-4A6E-AB00-495A0BE22690}" destId="{3F26EB02-B10D-47A7-B3BD-FB7723C53031}" srcOrd="0" destOrd="0" presId="urn:microsoft.com/office/officeart/2005/8/layout/chevron1"/>
    <dgm:cxn modelId="{5D0A073E-7D21-434D-997C-240642DE4208}" type="presOf" srcId="{1D0857E2-2979-4505-BD9E-44459E1CA02A}" destId="{CACE6F89-D039-4D6E-B8D7-6A0452A528C5}" srcOrd="0" destOrd="0" presId="urn:microsoft.com/office/officeart/2005/8/layout/chevron1"/>
    <dgm:cxn modelId="{92DD4051-9831-4C69-B9E0-176E3015CDC3}" type="presOf" srcId="{FF7B9FA9-294F-431A-9A33-70B56EC629FD}" destId="{4D193FFC-A328-4C14-9857-7495C13C573D}" srcOrd="0" destOrd="0" presId="urn:microsoft.com/office/officeart/2005/8/layout/chevron1"/>
    <dgm:cxn modelId="{39EAFBBF-F5C0-461C-A070-218211AF7B02}" type="presParOf" srcId="{CACE6F89-D039-4D6E-B8D7-6A0452A528C5}" destId="{3F26EB02-B10D-47A7-B3BD-FB7723C53031}" srcOrd="0" destOrd="0" presId="urn:microsoft.com/office/officeart/2005/8/layout/chevron1"/>
    <dgm:cxn modelId="{F4F84332-F300-4D77-9B77-0DE73C2504B8}" type="presParOf" srcId="{CACE6F89-D039-4D6E-B8D7-6A0452A528C5}" destId="{D13D365E-CF09-403E-9ACC-466DB0F32D20}" srcOrd="1" destOrd="0" presId="urn:microsoft.com/office/officeart/2005/8/layout/chevron1"/>
    <dgm:cxn modelId="{5F356549-81A6-4B83-A237-83D9D8E278DD}" type="presParOf" srcId="{CACE6F89-D039-4D6E-B8D7-6A0452A528C5}" destId="{4D193FFC-A328-4C14-9857-7495C13C573D}" srcOrd="2" destOrd="0" presId="urn:microsoft.com/office/officeart/2005/8/layout/chevron1"/>
    <dgm:cxn modelId="{846D8A00-0A51-41D2-AD8E-2A842AEC0717}" type="presParOf" srcId="{CACE6F89-D039-4D6E-B8D7-6A0452A528C5}" destId="{2437B48D-B5F7-40F7-BB36-A52A68D6FEBD}" srcOrd="3" destOrd="0" presId="urn:microsoft.com/office/officeart/2005/8/layout/chevron1"/>
    <dgm:cxn modelId="{49F4C3AF-2039-4876-9E2E-E969768CA9BA}" type="presParOf" srcId="{CACE6F89-D039-4D6E-B8D7-6A0452A528C5}" destId="{8EC98C11-D9EC-4A80-88FD-B7AF69152BE7}" srcOrd="4" destOrd="0" presId="urn:microsoft.com/office/officeart/2005/8/layout/chevron1"/>
  </dgm:cxnLst>
  <dgm:bg/>
  <dgm:whole>
    <a:ln w="12700">
      <a:solidFill>
        <a:schemeClr val="accent1">
          <a:lumMod val="75000"/>
        </a:schemeClr>
      </a:solidFill>
    </a:ln>
  </dgm:whole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و منطق علوم اجتماعی اسلامی</a:t>
          </a:r>
          <a:endParaRPr lang="en-US" sz="20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اسلامی شدن علوم اجتماعی</a:t>
          </a:r>
          <a:endParaRPr lang="en-US" sz="20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کشف مدیریت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3" custLinFactNeighborX="404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3" custLinFactNeighborX="-82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3" custLinFactNeighborX="-404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609FD5C6-C074-48E2-8B13-D9C3352A6A74}" type="presOf" srcId="{627E59C9-C641-4E1A-9C72-05E190D9D56D}" destId="{8EC98C11-D9EC-4A80-88FD-B7AF69152BE7}" srcOrd="0" destOrd="0" presId="urn:microsoft.com/office/officeart/2005/8/layout/chevron1"/>
    <dgm:cxn modelId="{F0BE8CBA-9585-4FAE-B745-714CE44719A7}" type="presOf" srcId="{FF7B9FA9-294F-431A-9A33-70B56EC629FD}" destId="{4D193FFC-A328-4C14-9857-7495C13C573D}" srcOrd="0" destOrd="0" presId="urn:microsoft.com/office/officeart/2005/8/layout/chevron1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DCD0365C-2F32-47A0-968B-FEE91D88BCF6}" type="presOf" srcId="{1D0857E2-2979-4505-BD9E-44459E1CA02A}" destId="{CACE6F89-D039-4D6E-B8D7-6A0452A528C5}" srcOrd="0" destOrd="0" presId="urn:microsoft.com/office/officeart/2005/8/layout/chevron1"/>
    <dgm:cxn modelId="{FD8D0B08-E5C3-4465-AB97-9EF329C19CD0}" type="presOf" srcId="{E93C1B18-C662-4A6E-AB00-495A0BE22690}" destId="{3F26EB02-B10D-47A7-B3BD-FB7723C53031}" srcOrd="0" destOrd="0" presId="urn:microsoft.com/office/officeart/2005/8/layout/chevron1"/>
    <dgm:cxn modelId="{6147BEF6-942A-4A58-B5BB-A7A1CCF2050F}" type="presParOf" srcId="{CACE6F89-D039-4D6E-B8D7-6A0452A528C5}" destId="{3F26EB02-B10D-47A7-B3BD-FB7723C53031}" srcOrd="0" destOrd="0" presId="urn:microsoft.com/office/officeart/2005/8/layout/chevron1"/>
    <dgm:cxn modelId="{B0A3B510-9F3F-416D-81DC-7B44C0BA290C}" type="presParOf" srcId="{CACE6F89-D039-4D6E-B8D7-6A0452A528C5}" destId="{D13D365E-CF09-403E-9ACC-466DB0F32D20}" srcOrd="1" destOrd="0" presId="urn:microsoft.com/office/officeart/2005/8/layout/chevron1"/>
    <dgm:cxn modelId="{835C8952-FD1F-49F5-8843-6BBEABB47881}" type="presParOf" srcId="{CACE6F89-D039-4D6E-B8D7-6A0452A528C5}" destId="{4D193FFC-A328-4C14-9857-7495C13C573D}" srcOrd="2" destOrd="0" presId="urn:microsoft.com/office/officeart/2005/8/layout/chevron1"/>
    <dgm:cxn modelId="{396BAB79-7280-416D-A90A-8F65D79555DB}" type="presParOf" srcId="{CACE6F89-D039-4D6E-B8D7-6A0452A528C5}" destId="{2437B48D-B5F7-40F7-BB36-A52A68D6FEBD}" srcOrd="3" destOrd="0" presId="urn:microsoft.com/office/officeart/2005/8/layout/chevron1"/>
    <dgm:cxn modelId="{6E25295E-4780-42F0-9848-59DB8BB20AF8}" type="presParOf" srcId="{CACE6F89-D039-4D6E-B8D7-6A0452A528C5}" destId="{8EC98C11-D9EC-4A80-88FD-B7AF69152BE7}" srcOrd="4" destOrd="0" presId="urn:microsoft.com/office/officeart/2005/8/layout/chevron1"/>
  </dgm:cxnLst>
  <dgm:bg/>
  <dgm:whole>
    <a:ln w="12700">
      <a:solidFill>
        <a:schemeClr val="accent1">
          <a:lumMod val="75000"/>
        </a:schemeClr>
      </a:solidFill>
    </a:ln>
  </dgm:whole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و منطق علوم اجتماعی اسلامی</a:t>
          </a:r>
          <a:endParaRPr lang="en-US" sz="20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اسلامی شدن علوم اجتماعی</a:t>
          </a:r>
          <a:endParaRPr lang="en-US" sz="20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کشف مدیریت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3" custLinFactNeighborX="404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3" custLinFactNeighborX="-82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3" custLinFactNeighborX="-404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36AE299-C86F-4422-9E16-301CC3F255FF}" type="presOf" srcId="{627E59C9-C641-4E1A-9C72-05E190D9D56D}" destId="{8EC98C11-D9EC-4A80-88FD-B7AF69152BE7}" srcOrd="0" destOrd="0" presId="urn:microsoft.com/office/officeart/2005/8/layout/chevron1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5BCC989B-2EB1-4378-8A93-159B62FB6E3A}" type="presOf" srcId="{1D0857E2-2979-4505-BD9E-44459E1CA02A}" destId="{CACE6F89-D039-4D6E-B8D7-6A0452A528C5}" srcOrd="0" destOrd="0" presId="urn:microsoft.com/office/officeart/2005/8/layout/chevron1"/>
    <dgm:cxn modelId="{7AFF629A-166E-4EFE-B105-68FA7B06B67C}" type="presOf" srcId="{FF7B9FA9-294F-431A-9A33-70B56EC629FD}" destId="{4D193FFC-A328-4C14-9857-7495C13C573D}" srcOrd="0" destOrd="0" presId="urn:microsoft.com/office/officeart/2005/8/layout/chevron1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BB1BA1CA-A02B-4376-B63C-283B330A600A}" type="presOf" srcId="{E93C1B18-C662-4A6E-AB00-495A0BE22690}" destId="{3F26EB02-B10D-47A7-B3BD-FB7723C53031}" srcOrd="0" destOrd="0" presId="urn:microsoft.com/office/officeart/2005/8/layout/chevron1"/>
    <dgm:cxn modelId="{32830EAC-8EE2-4C0D-94B7-36BDA86BD7ED}" type="presParOf" srcId="{CACE6F89-D039-4D6E-B8D7-6A0452A528C5}" destId="{3F26EB02-B10D-47A7-B3BD-FB7723C53031}" srcOrd="0" destOrd="0" presId="urn:microsoft.com/office/officeart/2005/8/layout/chevron1"/>
    <dgm:cxn modelId="{64E0967D-6D6F-4147-8570-0A24B9A517FD}" type="presParOf" srcId="{CACE6F89-D039-4D6E-B8D7-6A0452A528C5}" destId="{D13D365E-CF09-403E-9ACC-466DB0F32D20}" srcOrd="1" destOrd="0" presId="urn:microsoft.com/office/officeart/2005/8/layout/chevron1"/>
    <dgm:cxn modelId="{0896843D-2D1E-4266-BF9D-ED688ACDE8C8}" type="presParOf" srcId="{CACE6F89-D039-4D6E-B8D7-6A0452A528C5}" destId="{4D193FFC-A328-4C14-9857-7495C13C573D}" srcOrd="2" destOrd="0" presId="urn:microsoft.com/office/officeart/2005/8/layout/chevron1"/>
    <dgm:cxn modelId="{64EDA3B3-97F5-47DE-80EE-E11A5DC7B6B9}" type="presParOf" srcId="{CACE6F89-D039-4D6E-B8D7-6A0452A528C5}" destId="{2437B48D-B5F7-40F7-BB36-A52A68D6FEBD}" srcOrd="3" destOrd="0" presId="urn:microsoft.com/office/officeart/2005/8/layout/chevron1"/>
    <dgm:cxn modelId="{38B3ED58-4A63-42C3-A0DF-2C713623E362}" type="presParOf" srcId="{CACE6F89-D039-4D6E-B8D7-6A0452A528C5}" destId="{8EC98C11-D9EC-4A80-88FD-B7AF69152BE7}" srcOrd="4" destOrd="0" presId="urn:microsoft.com/office/officeart/2005/8/layout/chevron1"/>
  </dgm:cxnLst>
  <dgm:bg/>
  <dgm:whole>
    <a:ln w="12700">
      <a:solidFill>
        <a:schemeClr val="accent1">
          <a:lumMod val="75000"/>
        </a:schemeClr>
      </a:solidFill>
    </a:ln>
  </dgm:whole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و منطق علوم اجتماعی اسلامی</a:t>
          </a:r>
          <a:endParaRPr lang="en-US" sz="20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اسلامی شدن علوم اجتماعی</a:t>
          </a:r>
          <a:endParaRPr lang="en-US" sz="20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کشف مدیریت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3" custLinFactNeighborX="404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3" custLinFactNeighborX="-82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3" custLinFactNeighborX="-404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30290F0-36C3-4C83-BD91-ABAC4D4BA314}" type="presOf" srcId="{627E59C9-C641-4E1A-9C72-05E190D9D56D}" destId="{8EC98C11-D9EC-4A80-88FD-B7AF69152BE7}" srcOrd="0" destOrd="0" presId="urn:microsoft.com/office/officeart/2005/8/layout/chevron1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841DF3EE-C28C-47E6-AD0E-AC6DA90BEBB1}" type="presOf" srcId="{E93C1B18-C662-4A6E-AB00-495A0BE22690}" destId="{3F26EB02-B10D-47A7-B3BD-FB7723C53031}" srcOrd="0" destOrd="0" presId="urn:microsoft.com/office/officeart/2005/8/layout/chevron1"/>
    <dgm:cxn modelId="{93D19D68-6435-41AC-868E-E765AF8A0B13}" type="presOf" srcId="{1D0857E2-2979-4505-BD9E-44459E1CA02A}" destId="{CACE6F89-D039-4D6E-B8D7-6A0452A528C5}" srcOrd="0" destOrd="0" presId="urn:microsoft.com/office/officeart/2005/8/layout/chevron1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F88B6711-8D60-4F3D-8884-16DE6F170818}" type="presOf" srcId="{FF7B9FA9-294F-431A-9A33-70B56EC629FD}" destId="{4D193FFC-A328-4C14-9857-7495C13C573D}" srcOrd="0" destOrd="0" presId="urn:microsoft.com/office/officeart/2005/8/layout/chevron1"/>
    <dgm:cxn modelId="{69D2B3A7-5C25-48BA-8CC7-FFE109A64180}" type="presParOf" srcId="{CACE6F89-D039-4D6E-B8D7-6A0452A528C5}" destId="{3F26EB02-B10D-47A7-B3BD-FB7723C53031}" srcOrd="0" destOrd="0" presId="urn:microsoft.com/office/officeart/2005/8/layout/chevron1"/>
    <dgm:cxn modelId="{AE835EE2-BF61-400E-BED8-0074B4329525}" type="presParOf" srcId="{CACE6F89-D039-4D6E-B8D7-6A0452A528C5}" destId="{D13D365E-CF09-403E-9ACC-466DB0F32D20}" srcOrd="1" destOrd="0" presId="urn:microsoft.com/office/officeart/2005/8/layout/chevron1"/>
    <dgm:cxn modelId="{EBA461A0-B390-4953-9FAE-DB20BFBEF6A6}" type="presParOf" srcId="{CACE6F89-D039-4D6E-B8D7-6A0452A528C5}" destId="{4D193FFC-A328-4C14-9857-7495C13C573D}" srcOrd="2" destOrd="0" presId="urn:microsoft.com/office/officeart/2005/8/layout/chevron1"/>
    <dgm:cxn modelId="{340076C9-5AAA-4593-86EC-682A0AC8CDFE}" type="presParOf" srcId="{CACE6F89-D039-4D6E-B8D7-6A0452A528C5}" destId="{2437B48D-B5F7-40F7-BB36-A52A68D6FEBD}" srcOrd="3" destOrd="0" presId="urn:microsoft.com/office/officeart/2005/8/layout/chevron1"/>
    <dgm:cxn modelId="{E6B2368D-EDB3-4F96-9F59-1A8E699E078C}" type="presParOf" srcId="{CACE6F89-D039-4D6E-B8D7-6A0452A528C5}" destId="{8EC98C11-D9EC-4A80-88FD-B7AF69152BE7}" srcOrd="4" destOrd="0" presId="urn:microsoft.com/office/officeart/2005/8/layout/chevron1"/>
  </dgm:cxnLst>
  <dgm:bg/>
  <dgm:whole>
    <a:ln w="12700">
      <a:solidFill>
        <a:schemeClr val="accent1">
          <a:lumMod val="75000"/>
        </a:schemeClr>
      </a:solidFill>
    </a:ln>
  </dgm:whole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و منطق علوم اجتماعی اسلامی</a:t>
          </a:r>
          <a:endParaRPr lang="en-US" sz="20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اسلامی شدن علوم اجتماعی</a:t>
          </a:r>
          <a:endParaRPr lang="en-US" sz="20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کشف مدیریت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3" custLinFactNeighborX="404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3" custLinFactNeighborX="-82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3" custLinFactNeighborX="-404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020B90DE-EF26-4162-9399-E33C3A14C7B5}" type="presOf" srcId="{627E59C9-C641-4E1A-9C72-05E190D9D56D}" destId="{8EC98C11-D9EC-4A80-88FD-B7AF69152BE7}" srcOrd="0" destOrd="0" presId="urn:microsoft.com/office/officeart/2005/8/layout/chevron1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E521FBFA-76C1-4223-8121-B3A36C6425BA}" type="presOf" srcId="{E93C1B18-C662-4A6E-AB00-495A0BE22690}" destId="{3F26EB02-B10D-47A7-B3BD-FB7723C53031}" srcOrd="0" destOrd="0" presId="urn:microsoft.com/office/officeart/2005/8/layout/chevron1"/>
    <dgm:cxn modelId="{5FFBF838-8908-42D9-89E3-483B25404C02}" type="presOf" srcId="{1D0857E2-2979-4505-BD9E-44459E1CA02A}" destId="{CACE6F89-D039-4D6E-B8D7-6A0452A528C5}" srcOrd="0" destOrd="0" presId="urn:microsoft.com/office/officeart/2005/8/layout/chevron1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A0EE2474-B3A2-4291-B57B-F32DA5F854D9}" type="presOf" srcId="{FF7B9FA9-294F-431A-9A33-70B56EC629FD}" destId="{4D193FFC-A328-4C14-9857-7495C13C573D}" srcOrd="0" destOrd="0" presId="urn:microsoft.com/office/officeart/2005/8/layout/chevron1"/>
    <dgm:cxn modelId="{87E9B164-E592-4854-93FD-198A703801B4}" type="presParOf" srcId="{CACE6F89-D039-4D6E-B8D7-6A0452A528C5}" destId="{3F26EB02-B10D-47A7-B3BD-FB7723C53031}" srcOrd="0" destOrd="0" presId="urn:microsoft.com/office/officeart/2005/8/layout/chevron1"/>
    <dgm:cxn modelId="{5C1DDFD4-ABDD-41F3-A5DE-ADB4EB5BFC32}" type="presParOf" srcId="{CACE6F89-D039-4D6E-B8D7-6A0452A528C5}" destId="{D13D365E-CF09-403E-9ACC-466DB0F32D20}" srcOrd="1" destOrd="0" presId="urn:microsoft.com/office/officeart/2005/8/layout/chevron1"/>
    <dgm:cxn modelId="{69B1AB45-5928-4EDD-B2D2-564B2861BB9D}" type="presParOf" srcId="{CACE6F89-D039-4D6E-B8D7-6A0452A528C5}" destId="{4D193FFC-A328-4C14-9857-7495C13C573D}" srcOrd="2" destOrd="0" presId="urn:microsoft.com/office/officeart/2005/8/layout/chevron1"/>
    <dgm:cxn modelId="{58F72D55-AF4E-42B7-9257-FEEC54ED62D2}" type="presParOf" srcId="{CACE6F89-D039-4D6E-B8D7-6A0452A528C5}" destId="{2437B48D-B5F7-40F7-BB36-A52A68D6FEBD}" srcOrd="3" destOrd="0" presId="urn:microsoft.com/office/officeart/2005/8/layout/chevron1"/>
    <dgm:cxn modelId="{60583596-4247-446B-B349-54005CC9A49C}" type="presParOf" srcId="{CACE6F89-D039-4D6E-B8D7-6A0452A528C5}" destId="{8EC98C11-D9EC-4A80-88FD-B7AF69152BE7}" srcOrd="4" destOrd="0" presId="urn:microsoft.com/office/officeart/2005/8/layout/chevron1"/>
  </dgm:cxnLst>
  <dgm:bg/>
  <dgm:whole>
    <a:ln w="12700">
      <a:solidFill>
        <a:schemeClr val="accent1">
          <a:lumMod val="75000"/>
        </a:schemeClr>
      </a:solidFill>
    </a:ln>
  </dgm:whole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و منطق علوم اجتماعی اسلامی</a:t>
          </a:r>
          <a:endParaRPr lang="en-US" sz="20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اسلامی شدن علوم اجتماعی</a:t>
          </a:r>
          <a:endParaRPr lang="en-US" sz="20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کشف مدیریت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3" custLinFactNeighborX="404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3" custLinFactNeighborX="-82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3" custLinFactNeighborX="-404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6B2EE9A6-1E72-4AE3-956B-CD190BC0C86F}" type="presOf" srcId="{FF7B9FA9-294F-431A-9A33-70B56EC629FD}" destId="{4D193FFC-A328-4C14-9857-7495C13C573D}" srcOrd="0" destOrd="0" presId="urn:microsoft.com/office/officeart/2005/8/layout/chevron1"/>
    <dgm:cxn modelId="{858A3E17-E8AC-4866-9457-8CA736103FD9}" type="presOf" srcId="{627E59C9-C641-4E1A-9C72-05E190D9D56D}" destId="{8EC98C11-D9EC-4A80-88FD-B7AF69152BE7}" srcOrd="0" destOrd="0" presId="urn:microsoft.com/office/officeart/2005/8/layout/chevron1"/>
    <dgm:cxn modelId="{D7C826FA-0C8C-4709-A00E-7316A04E754A}" type="presOf" srcId="{1D0857E2-2979-4505-BD9E-44459E1CA02A}" destId="{CACE6F89-D039-4D6E-B8D7-6A0452A528C5}" srcOrd="0" destOrd="0" presId="urn:microsoft.com/office/officeart/2005/8/layout/chevron1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9FAE3A07-5047-4818-85CE-E8081E37D91E}" type="presOf" srcId="{E93C1B18-C662-4A6E-AB00-495A0BE22690}" destId="{3F26EB02-B10D-47A7-B3BD-FB7723C53031}" srcOrd="0" destOrd="0" presId="urn:microsoft.com/office/officeart/2005/8/layout/chevron1"/>
    <dgm:cxn modelId="{AEFCB6FB-F8F0-47CC-8668-8733943DDB14}" type="presParOf" srcId="{CACE6F89-D039-4D6E-B8D7-6A0452A528C5}" destId="{3F26EB02-B10D-47A7-B3BD-FB7723C53031}" srcOrd="0" destOrd="0" presId="urn:microsoft.com/office/officeart/2005/8/layout/chevron1"/>
    <dgm:cxn modelId="{6235CCEA-E1B2-495D-A152-925AFF6411F5}" type="presParOf" srcId="{CACE6F89-D039-4D6E-B8D7-6A0452A528C5}" destId="{D13D365E-CF09-403E-9ACC-466DB0F32D20}" srcOrd="1" destOrd="0" presId="urn:microsoft.com/office/officeart/2005/8/layout/chevron1"/>
    <dgm:cxn modelId="{363A6410-9547-400E-9FBF-AD2FD355F5ED}" type="presParOf" srcId="{CACE6F89-D039-4D6E-B8D7-6A0452A528C5}" destId="{4D193FFC-A328-4C14-9857-7495C13C573D}" srcOrd="2" destOrd="0" presId="urn:microsoft.com/office/officeart/2005/8/layout/chevron1"/>
    <dgm:cxn modelId="{91B5BEBE-BF2E-479C-81BA-4357E41B0960}" type="presParOf" srcId="{CACE6F89-D039-4D6E-B8D7-6A0452A528C5}" destId="{2437B48D-B5F7-40F7-BB36-A52A68D6FEBD}" srcOrd="3" destOrd="0" presId="urn:microsoft.com/office/officeart/2005/8/layout/chevron1"/>
    <dgm:cxn modelId="{44CE083D-9390-4C53-B661-4AF3239105F7}" type="presParOf" srcId="{CACE6F89-D039-4D6E-B8D7-6A0452A528C5}" destId="{8EC98C11-D9EC-4A80-88FD-B7AF69152BE7}" srcOrd="4" destOrd="0" presId="urn:microsoft.com/office/officeart/2005/8/layout/chevron1"/>
  </dgm:cxnLst>
  <dgm:bg/>
  <dgm:whole>
    <a:ln w="12700">
      <a:solidFill>
        <a:schemeClr val="accent1">
          <a:lumMod val="75000"/>
        </a:schemeClr>
      </a:solidFill>
    </a:ln>
  </dgm:whole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و منطق علوم اجتماعی اسلامی</a:t>
          </a:r>
          <a:endParaRPr lang="en-US" sz="20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اسلامی شدن علوم اجتماعی</a:t>
          </a:r>
          <a:endParaRPr lang="en-US" sz="20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کشف مدیریت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3" custLinFactNeighborX="404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3" custLinFactNeighborX="-82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3" custLinFactNeighborX="-404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144405F2-6D41-46C3-A879-4031E3B6649D}" type="presOf" srcId="{E93C1B18-C662-4A6E-AB00-495A0BE22690}" destId="{3F26EB02-B10D-47A7-B3BD-FB7723C53031}" srcOrd="0" destOrd="0" presId="urn:microsoft.com/office/officeart/2005/8/layout/chevron1"/>
    <dgm:cxn modelId="{E149BADB-8345-4FF8-B56D-1452F6AF08B8}" type="presOf" srcId="{FF7B9FA9-294F-431A-9A33-70B56EC629FD}" destId="{4D193FFC-A328-4C14-9857-7495C13C573D}" srcOrd="0" destOrd="0" presId="urn:microsoft.com/office/officeart/2005/8/layout/chevron1"/>
    <dgm:cxn modelId="{FABDF058-5A91-4DBD-BFE3-CC5E7564CF38}" type="presOf" srcId="{627E59C9-C641-4E1A-9C72-05E190D9D56D}" destId="{8EC98C11-D9EC-4A80-88FD-B7AF69152BE7}" srcOrd="0" destOrd="0" presId="urn:microsoft.com/office/officeart/2005/8/layout/chevron1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472BCF25-9B9D-49EC-8D04-C5FDEDCF17A7}" type="presOf" srcId="{1D0857E2-2979-4505-BD9E-44459E1CA02A}" destId="{CACE6F89-D039-4D6E-B8D7-6A0452A528C5}" srcOrd="0" destOrd="0" presId="urn:microsoft.com/office/officeart/2005/8/layout/chevron1"/>
    <dgm:cxn modelId="{D259A60C-FA33-4776-A80A-5B92BA8B4A72}" type="presParOf" srcId="{CACE6F89-D039-4D6E-B8D7-6A0452A528C5}" destId="{3F26EB02-B10D-47A7-B3BD-FB7723C53031}" srcOrd="0" destOrd="0" presId="urn:microsoft.com/office/officeart/2005/8/layout/chevron1"/>
    <dgm:cxn modelId="{55A9DB25-E2FA-4793-BE2A-F74C9C25D3E4}" type="presParOf" srcId="{CACE6F89-D039-4D6E-B8D7-6A0452A528C5}" destId="{D13D365E-CF09-403E-9ACC-466DB0F32D20}" srcOrd="1" destOrd="0" presId="urn:microsoft.com/office/officeart/2005/8/layout/chevron1"/>
    <dgm:cxn modelId="{44675512-19D9-4ADC-9F9F-AC649C96CDC8}" type="presParOf" srcId="{CACE6F89-D039-4D6E-B8D7-6A0452A528C5}" destId="{4D193FFC-A328-4C14-9857-7495C13C573D}" srcOrd="2" destOrd="0" presId="urn:microsoft.com/office/officeart/2005/8/layout/chevron1"/>
    <dgm:cxn modelId="{D50DBC99-4A49-4F87-AA5B-9FA8C1F50979}" type="presParOf" srcId="{CACE6F89-D039-4D6E-B8D7-6A0452A528C5}" destId="{2437B48D-B5F7-40F7-BB36-A52A68D6FEBD}" srcOrd="3" destOrd="0" presId="urn:microsoft.com/office/officeart/2005/8/layout/chevron1"/>
    <dgm:cxn modelId="{67B82BEF-FFA4-41DE-8A93-C917AA493806}" type="presParOf" srcId="{CACE6F89-D039-4D6E-B8D7-6A0452A528C5}" destId="{8EC98C11-D9EC-4A80-88FD-B7AF69152BE7}" srcOrd="4" destOrd="0" presId="urn:microsoft.com/office/officeart/2005/8/layout/chevron1"/>
  </dgm:cxnLst>
  <dgm:bg/>
  <dgm:whole>
    <a:ln w="12700">
      <a:solidFill>
        <a:schemeClr val="accent1">
          <a:lumMod val="75000"/>
        </a:schemeClr>
      </a:solidFill>
    </a:ln>
  </dgm:whole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و منطق علوم اجتماعی اسلامی</a:t>
          </a:r>
          <a:endParaRPr lang="en-US" sz="20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اسلامی شدن علوم اجتماعی</a:t>
          </a:r>
          <a:endParaRPr lang="en-US" sz="20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کشف مدیریت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3" custLinFactNeighborX="404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3" custLinFactNeighborX="-82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3" custLinFactNeighborX="-404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037A9FD5-177F-46D0-9A41-6229D9B28E58}" type="presOf" srcId="{627E59C9-C641-4E1A-9C72-05E190D9D56D}" destId="{8EC98C11-D9EC-4A80-88FD-B7AF69152BE7}" srcOrd="0" destOrd="0" presId="urn:microsoft.com/office/officeart/2005/8/layout/chevron1"/>
    <dgm:cxn modelId="{0FF97AF1-8ACC-42B0-A41F-42ED6082ADF9}" type="presOf" srcId="{FF7B9FA9-294F-431A-9A33-70B56EC629FD}" destId="{4D193FFC-A328-4C14-9857-7495C13C573D}" srcOrd="0" destOrd="0" presId="urn:microsoft.com/office/officeart/2005/8/layout/chevron1"/>
    <dgm:cxn modelId="{BE269A95-E22B-4D85-9917-837A4AEE4331}" type="presOf" srcId="{E93C1B18-C662-4A6E-AB00-495A0BE22690}" destId="{3F26EB02-B10D-47A7-B3BD-FB7723C53031}" srcOrd="0" destOrd="0" presId="urn:microsoft.com/office/officeart/2005/8/layout/chevron1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6422FEB8-6E42-4AC9-AAF3-843427509A30}" type="presOf" srcId="{1D0857E2-2979-4505-BD9E-44459E1CA02A}" destId="{CACE6F89-D039-4D6E-B8D7-6A0452A528C5}" srcOrd="0" destOrd="0" presId="urn:microsoft.com/office/officeart/2005/8/layout/chevron1"/>
    <dgm:cxn modelId="{BA873685-62B6-4A69-865F-814F62A6E919}" type="presParOf" srcId="{CACE6F89-D039-4D6E-B8D7-6A0452A528C5}" destId="{3F26EB02-B10D-47A7-B3BD-FB7723C53031}" srcOrd="0" destOrd="0" presId="urn:microsoft.com/office/officeart/2005/8/layout/chevron1"/>
    <dgm:cxn modelId="{18BE9A4D-F513-4449-A60E-A2B65EDB1619}" type="presParOf" srcId="{CACE6F89-D039-4D6E-B8D7-6A0452A528C5}" destId="{D13D365E-CF09-403E-9ACC-466DB0F32D20}" srcOrd="1" destOrd="0" presId="urn:microsoft.com/office/officeart/2005/8/layout/chevron1"/>
    <dgm:cxn modelId="{3A230A67-980E-4574-BA9D-9F7D3E6E5472}" type="presParOf" srcId="{CACE6F89-D039-4D6E-B8D7-6A0452A528C5}" destId="{4D193FFC-A328-4C14-9857-7495C13C573D}" srcOrd="2" destOrd="0" presId="urn:microsoft.com/office/officeart/2005/8/layout/chevron1"/>
    <dgm:cxn modelId="{9C5EB7DE-CFD6-4DC4-8EEA-52E0AD3D667B}" type="presParOf" srcId="{CACE6F89-D039-4D6E-B8D7-6A0452A528C5}" destId="{2437B48D-B5F7-40F7-BB36-A52A68D6FEBD}" srcOrd="3" destOrd="0" presId="urn:microsoft.com/office/officeart/2005/8/layout/chevron1"/>
    <dgm:cxn modelId="{E7F28735-BC55-42C8-9D8B-238C313F0FC2}" type="presParOf" srcId="{CACE6F89-D039-4D6E-B8D7-6A0452A528C5}" destId="{8EC98C11-D9EC-4A80-88FD-B7AF69152BE7}" srcOrd="4" destOrd="0" presId="urn:microsoft.com/office/officeart/2005/8/layout/chevron1"/>
  </dgm:cxnLst>
  <dgm:bg/>
  <dgm:whole>
    <a:ln w="12700">
      <a:solidFill>
        <a:schemeClr val="accent1">
          <a:lumMod val="75000"/>
        </a:schemeClr>
      </a:solidFill>
    </a:ln>
  </dgm:whole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و منطق علوم اجتماعی اسلامی</a:t>
          </a:r>
          <a:endParaRPr lang="en-US" sz="20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FFFF00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اسلامی شدن علوم اجتماعی</a:t>
          </a:r>
          <a:endParaRPr lang="en-US" sz="20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کشف مدیریت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3" custLinFactNeighborX="404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3" custLinFactNeighborX="-82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3" custLinFactNeighborX="-404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79A5BAEF-A7A6-468F-94BB-9C2816FB747B}" type="presOf" srcId="{E93C1B18-C662-4A6E-AB00-495A0BE22690}" destId="{3F26EB02-B10D-47A7-B3BD-FB7723C53031}" srcOrd="0" destOrd="0" presId="urn:microsoft.com/office/officeart/2005/8/layout/chevron1"/>
    <dgm:cxn modelId="{58D5C618-1038-426A-A00A-10107124290D}" type="presOf" srcId="{627E59C9-C641-4E1A-9C72-05E190D9D56D}" destId="{8EC98C11-D9EC-4A80-88FD-B7AF69152BE7}" srcOrd="0" destOrd="0" presId="urn:microsoft.com/office/officeart/2005/8/layout/chevron1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EF96DFA8-6D48-42A6-A2E2-71C634F374DC}" type="presOf" srcId="{FF7B9FA9-294F-431A-9A33-70B56EC629FD}" destId="{4D193FFC-A328-4C14-9857-7495C13C573D}" srcOrd="0" destOrd="0" presId="urn:microsoft.com/office/officeart/2005/8/layout/chevron1"/>
    <dgm:cxn modelId="{F8F78106-7BDC-4973-923D-4F3DC84B542A}" type="presOf" srcId="{1D0857E2-2979-4505-BD9E-44459E1CA02A}" destId="{CACE6F89-D039-4D6E-B8D7-6A0452A528C5}" srcOrd="0" destOrd="0" presId="urn:microsoft.com/office/officeart/2005/8/layout/chevron1"/>
    <dgm:cxn modelId="{1C16A965-3B78-4CF8-AE28-D0B93148D7CD}" type="presParOf" srcId="{CACE6F89-D039-4D6E-B8D7-6A0452A528C5}" destId="{3F26EB02-B10D-47A7-B3BD-FB7723C53031}" srcOrd="0" destOrd="0" presId="urn:microsoft.com/office/officeart/2005/8/layout/chevron1"/>
    <dgm:cxn modelId="{AA1C32BF-4056-4F75-9AD9-0ED1B472B516}" type="presParOf" srcId="{CACE6F89-D039-4D6E-B8D7-6A0452A528C5}" destId="{D13D365E-CF09-403E-9ACC-466DB0F32D20}" srcOrd="1" destOrd="0" presId="urn:microsoft.com/office/officeart/2005/8/layout/chevron1"/>
    <dgm:cxn modelId="{F4117C22-404C-4669-985F-6552A849C70F}" type="presParOf" srcId="{CACE6F89-D039-4D6E-B8D7-6A0452A528C5}" destId="{4D193FFC-A328-4C14-9857-7495C13C573D}" srcOrd="2" destOrd="0" presId="urn:microsoft.com/office/officeart/2005/8/layout/chevron1"/>
    <dgm:cxn modelId="{A339797B-B490-4F37-BE9B-1E3D16C81FC2}" type="presParOf" srcId="{CACE6F89-D039-4D6E-B8D7-6A0452A528C5}" destId="{2437B48D-B5F7-40F7-BB36-A52A68D6FEBD}" srcOrd="3" destOrd="0" presId="urn:microsoft.com/office/officeart/2005/8/layout/chevron1"/>
    <dgm:cxn modelId="{98C3A3C9-7E13-4AD6-A408-E0F7FB74D234}" type="presParOf" srcId="{CACE6F89-D039-4D6E-B8D7-6A0452A528C5}" destId="{8EC98C11-D9EC-4A80-88FD-B7AF69152BE7}" srcOrd="4" destOrd="0" presId="urn:microsoft.com/office/officeart/2005/8/layout/chevron1"/>
  </dgm:cxnLst>
  <dgm:bg/>
  <dgm:whole>
    <a:ln w="12700">
      <a:solidFill>
        <a:schemeClr val="accent1">
          <a:lumMod val="75000"/>
        </a:schemeClr>
      </a:solidFill>
    </a:ln>
  </dgm:whole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FC947-91C1-4ED4-AA5B-FC4D8A2436B2}" type="datetimeFigureOut">
              <a:rPr lang="en-US" smtClean="0"/>
              <a:pPr/>
              <a:t>10/15/2013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918EE-3BE5-4D80-92BF-3CE15C5849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FC947-91C1-4ED4-AA5B-FC4D8A2436B2}" type="datetimeFigureOut">
              <a:rPr lang="en-US" smtClean="0"/>
              <a:pPr/>
              <a:t>10/15/2013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918EE-3BE5-4D80-92BF-3CE15C5849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FC947-91C1-4ED4-AA5B-FC4D8A2436B2}" type="datetimeFigureOut">
              <a:rPr lang="en-US" smtClean="0"/>
              <a:pPr/>
              <a:t>10/15/2013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918EE-3BE5-4D80-92BF-3CE15C5849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FC947-91C1-4ED4-AA5B-FC4D8A2436B2}" type="datetimeFigureOut">
              <a:rPr lang="en-US" smtClean="0"/>
              <a:pPr/>
              <a:t>10/15/2013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918EE-3BE5-4D80-92BF-3CE15C5849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FC947-91C1-4ED4-AA5B-FC4D8A2436B2}" type="datetimeFigureOut">
              <a:rPr lang="en-US" smtClean="0"/>
              <a:pPr/>
              <a:t>10/15/2013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918EE-3BE5-4D80-92BF-3CE15C5849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FC947-91C1-4ED4-AA5B-FC4D8A2436B2}" type="datetimeFigureOut">
              <a:rPr lang="en-US" smtClean="0"/>
              <a:pPr/>
              <a:t>10/15/2013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918EE-3BE5-4D80-92BF-3CE15C5849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FC947-91C1-4ED4-AA5B-FC4D8A2436B2}" type="datetimeFigureOut">
              <a:rPr lang="en-US" smtClean="0"/>
              <a:pPr/>
              <a:t>10/15/2013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918EE-3BE5-4D80-92BF-3CE15C5849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FC947-91C1-4ED4-AA5B-FC4D8A2436B2}" type="datetimeFigureOut">
              <a:rPr lang="en-US" smtClean="0"/>
              <a:pPr/>
              <a:t>10/15/2013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918EE-3BE5-4D80-92BF-3CE15C5849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FC947-91C1-4ED4-AA5B-FC4D8A2436B2}" type="datetimeFigureOut">
              <a:rPr lang="en-US" smtClean="0"/>
              <a:pPr/>
              <a:t>10/15/2013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918EE-3BE5-4D80-92BF-3CE15C5849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FC947-91C1-4ED4-AA5B-FC4D8A2436B2}" type="datetimeFigureOut">
              <a:rPr lang="en-US" smtClean="0"/>
              <a:pPr/>
              <a:t>10/15/2013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918EE-3BE5-4D80-92BF-3CE15C5849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FC947-91C1-4ED4-AA5B-FC4D8A2436B2}" type="datetimeFigureOut">
              <a:rPr lang="en-US" smtClean="0"/>
              <a:pPr/>
              <a:t>10/15/2013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918EE-3BE5-4D80-92BF-3CE15C5849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5FC947-91C1-4ED4-AA5B-FC4D8A2436B2}" type="datetimeFigureOut">
              <a:rPr lang="en-US" smtClean="0"/>
              <a:pPr/>
              <a:t>10/15/2013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0918EE-3BE5-4D80-92BF-3CE15C5849C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0.xml"/><Relationship Id="rId3" Type="http://schemas.openxmlformats.org/officeDocument/2006/relationships/diagramLayout" Target="../diagrams/layout9.xml"/><Relationship Id="rId7" Type="http://schemas.openxmlformats.org/officeDocument/2006/relationships/diagramLayout" Target="../diagrams/layout10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0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Relationship Id="rId9" Type="http://schemas.openxmlformats.org/officeDocument/2006/relationships/diagramColors" Target="../diagrams/colors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24" y="714356"/>
            <a:ext cx="7572428" cy="5643602"/>
          </a:xfr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>
              <a:lnSpc>
                <a:spcPct val="110000"/>
              </a:lnSpc>
              <a:defRPr/>
            </a:pPr>
            <a:r>
              <a:rPr lang="fa-IR" sz="40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/>
            </a:r>
            <a:br>
              <a:rPr lang="fa-IR" sz="40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40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/>
            </a:r>
            <a:br>
              <a:rPr lang="fa-IR" sz="40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40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بنام خدا</a:t>
            </a:r>
            <a:br>
              <a:rPr lang="fa-IR" sz="40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40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خلاصه فصل سوم کتاب</a:t>
            </a:r>
            <a:r>
              <a:rPr lang="fa-IR" sz="54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/>
            </a:r>
            <a:br>
              <a:rPr lang="fa-IR" sz="54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54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مبانی و اصول مدیریت اسلامی</a:t>
            </a:r>
            <a:br>
              <a:rPr lang="fa-IR" sz="54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 نویسندگان </a:t>
            </a:r>
            <a:b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دکتر علیرضا علی احمدی</a:t>
            </a:r>
            <a:b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دکتر حسین علی احمدی</a:t>
            </a:r>
            <a:b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/>
            </a:r>
            <a:b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 استاد درس : دکتر حسین علی احمدی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/>
            </a:r>
            <a:b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خلاصه سازی : جمشید عادلی مقدم</a:t>
            </a:r>
            <a:b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مهرماه 92 </a:t>
            </a:r>
            <a:b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/>
            </a:r>
            <a:b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endParaRPr lang="en-US" sz="5400" b="1" dirty="0">
              <a:solidFill>
                <a:schemeClr val="accent6">
                  <a:lumMod val="75000"/>
                </a:schemeClr>
              </a:solidFill>
              <a:cs typeface="B Kamran" pitchFamily="2" charset="-78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857224" y="357166"/>
          <a:ext cx="8001056" cy="785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32-Point Star 7"/>
          <p:cNvSpPr/>
          <p:nvPr/>
        </p:nvSpPr>
        <p:spPr>
          <a:xfrm>
            <a:off x="3643306" y="642918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1</a:t>
            </a:r>
            <a:endParaRPr lang="en-US" sz="2800" dirty="0"/>
          </a:p>
        </p:txBody>
      </p:sp>
      <p:graphicFrame>
        <p:nvGraphicFramePr>
          <p:cNvPr id="13" name="Diagram 12"/>
          <p:cNvGraphicFramePr/>
          <p:nvPr/>
        </p:nvGraphicFramePr>
        <p:xfrm>
          <a:off x="1000100" y="1357298"/>
          <a:ext cx="7786742" cy="5143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857224" y="357166"/>
          <a:ext cx="8001056" cy="785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32-Point Star 7"/>
          <p:cNvSpPr/>
          <p:nvPr/>
        </p:nvSpPr>
        <p:spPr>
          <a:xfrm>
            <a:off x="3571868" y="714356"/>
            <a:ext cx="571504" cy="571504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2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928662" y="1252823"/>
            <a:ext cx="7929618" cy="46166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400" dirty="0" smtClean="0">
                <a:solidFill>
                  <a:sysClr val="windowText" lastClr="000000"/>
                </a:solidFill>
                <a:cs typeface="B Nazanin" pitchFamily="2" charset="-78"/>
              </a:rPr>
              <a:t>تاریخچه اسلامی شدن علوم اجتماعی</a:t>
            </a:r>
            <a:endParaRPr lang="fa-IR" sz="2800" dirty="0" smtClean="0">
              <a:cs typeface="B Homa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928662" y="1857364"/>
            <a:ext cx="7572428" cy="500066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B Nazanin" pitchFamily="2" charset="-78"/>
              </a:rPr>
              <a:t>دوره تعلیم و تربیت بر اساس خط سکولاریسم</a:t>
            </a:r>
            <a:endParaRPr lang="en-US" sz="2400" dirty="0">
              <a:solidFill>
                <a:srgbClr val="0070C0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6357950" y="2643182"/>
            <a:ext cx="2071702" cy="150019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B Nazanin" pitchFamily="2" charset="-78"/>
              </a:rPr>
              <a:t>تاسیس دانشسرای اسلامی توسط سید احمد خان در 1875م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000496" y="2643182"/>
            <a:ext cx="2071702" cy="150019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B Nazanin" pitchFamily="2" charset="-78"/>
              </a:rPr>
              <a:t>دوره مشروطه ، دوره آغاز وپایه گذاری اندیشه های اصلاح گرایانه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928662" y="2643182"/>
            <a:ext cx="2714644" cy="150019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Low" rtl="1"/>
            <a:r>
              <a:rPr lang="fa-IR" sz="2000" dirty="0" smtClean="0">
                <a:solidFill>
                  <a:srgbClr val="0070C0"/>
                </a:solidFill>
                <a:cs typeface="B Nazanin" pitchFamily="2" charset="-78"/>
              </a:rPr>
              <a:t>شکل گیری ریشه های اندیشه اقتصاد اسلامی  از سال 1920م در برخورد با نظام سرمایه داری و سوسیالیستی 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57224" y="4286256"/>
            <a:ext cx="7500990" cy="571504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Low" rtl="1"/>
            <a:r>
              <a:rPr lang="fa-IR" sz="2400" dirty="0" smtClean="0">
                <a:solidFill>
                  <a:srgbClr val="0070C0"/>
                </a:solidFill>
                <a:cs typeface="B Nazanin" pitchFamily="2" charset="-78"/>
              </a:rPr>
              <a:t>شکل گیری حرکتهای علمی در ممالک اسلامی و غربی در دهه 70 م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857224" y="4929198"/>
            <a:ext cx="7572428" cy="500066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B Nazanin" pitchFamily="2" charset="-78"/>
              </a:rPr>
              <a:t>تالیف آثار مهمی در زمینه اقتصادو بانکداری اسلامی و ... در دهه 80 م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857224" y="5572140"/>
            <a:ext cx="7572428" cy="78581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200" dirty="0" smtClean="0">
                <a:solidFill>
                  <a:srgbClr val="0070C0"/>
                </a:solidFill>
                <a:cs typeface="B Nazanin" pitchFamily="2" charset="-78"/>
              </a:rPr>
              <a:t>تالیف کتاب ”اسلامی سازی علم“ و تاسیس موسسه ”اندیشه و تمدن اسلامی در </a:t>
            </a:r>
            <a:r>
              <a:rPr lang="fa-IR" sz="2200" dirty="0" smtClean="0">
                <a:solidFill>
                  <a:srgbClr val="0070C0"/>
                </a:solidFill>
                <a:cs typeface="B Nazanin" pitchFamily="2" charset="-78"/>
              </a:rPr>
              <a:t>آمریکا توسط اسماعیل الفاروقی</a:t>
            </a:r>
            <a:endParaRPr lang="fa-IR" sz="2200" dirty="0" smtClean="0">
              <a:solidFill>
                <a:srgbClr val="0070C0"/>
              </a:solidFill>
              <a:cs typeface="B Nazanin" pitchFamily="2" charset="-78"/>
            </a:endParaRPr>
          </a:p>
        </p:txBody>
      </p:sp>
      <p:sp>
        <p:nvSpPr>
          <p:cNvPr id="16" name="Down Arrow 15"/>
          <p:cNvSpPr/>
          <p:nvPr/>
        </p:nvSpPr>
        <p:spPr>
          <a:xfrm>
            <a:off x="8501090" y="1857364"/>
            <a:ext cx="500066" cy="4643470"/>
          </a:xfrm>
          <a:prstGeom prst="downArrow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5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5">
                  <a:lumMod val="40000"/>
                  <a:lumOff val="60000"/>
                  <a:shade val="100000"/>
                  <a:satMod val="115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857224" y="357166"/>
          <a:ext cx="8001056" cy="785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32-Point Star 7"/>
          <p:cNvSpPr/>
          <p:nvPr/>
        </p:nvSpPr>
        <p:spPr>
          <a:xfrm>
            <a:off x="3571868" y="714356"/>
            <a:ext cx="571504" cy="571504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3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928662" y="1214422"/>
            <a:ext cx="7929618" cy="46166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400" dirty="0" smtClean="0">
                <a:solidFill>
                  <a:sysClr val="windowText" lastClr="000000"/>
                </a:solidFill>
                <a:cs typeface="B Nazanin" pitchFamily="2" charset="-78"/>
              </a:rPr>
              <a:t>قلمرو اسلامی شدن علوم و علوم اجتماعی</a:t>
            </a:r>
            <a:endParaRPr lang="fa-IR" sz="2800" dirty="0" smtClean="0">
              <a:cs typeface="B Homa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928662" y="1714488"/>
            <a:ext cx="7572428" cy="471490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>
              <a:buFont typeface="Arial" pitchFamily="34" charset="0"/>
              <a:buChar char="•"/>
            </a:pPr>
            <a:r>
              <a:rPr lang="fa-IR" sz="2400" dirty="0" smtClean="0">
                <a:solidFill>
                  <a:srgbClr val="0070C0"/>
                </a:solidFill>
                <a:cs typeface="B Nazanin" pitchFamily="2" charset="-78"/>
              </a:rPr>
              <a:t>اسلامی شدن علوم تقریبا در تمام علوم دنبال می شود ، اما در علوم ارزشی این فعالیت چشمگیرتر است و در علوم اجتماعی بروز بیشتری دارد.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2400" dirty="0" smtClean="0">
                <a:solidFill>
                  <a:srgbClr val="0070C0"/>
                </a:solidFill>
                <a:cs typeface="B Nazanin" pitchFamily="2" charset="-78"/>
              </a:rPr>
              <a:t>قلمرو اسلامی شدن علوم در حوزه های مختلف زیر مطرح بوده است:</a:t>
            </a:r>
          </a:p>
          <a:p>
            <a:pPr lvl="1" algn="just" rtl="1">
              <a:buFont typeface="Arial" pitchFamily="34" charset="0"/>
              <a:buChar char="•"/>
            </a:pPr>
            <a:r>
              <a:rPr lang="fa-IR" sz="2400" dirty="0" smtClean="0">
                <a:solidFill>
                  <a:srgbClr val="0070C0"/>
                </a:solidFill>
                <a:cs typeface="B Nazanin" pitchFamily="2" charset="-78"/>
              </a:rPr>
              <a:t>علوم اقتصادی</a:t>
            </a:r>
          </a:p>
          <a:p>
            <a:pPr lvl="1" algn="just" rtl="1">
              <a:buFont typeface="Arial" pitchFamily="34" charset="0"/>
              <a:buChar char="•"/>
            </a:pPr>
            <a:r>
              <a:rPr lang="fa-IR" sz="2400" dirty="0" smtClean="0">
                <a:solidFill>
                  <a:srgbClr val="0070C0"/>
                </a:solidFill>
                <a:cs typeface="B Nazanin" pitchFamily="2" charset="-78"/>
              </a:rPr>
              <a:t>علوم اجتماعی </a:t>
            </a:r>
          </a:p>
          <a:p>
            <a:pPr lvl="1" algn="just" rtl="1">
              <a:buFont typeface="Arial" pitchFamily="34" charset="0"/>
              <a:buChar char="•"/>
            </a:pPr>
            <a:r>
              <a:rPr lang="fa-IR" sz="2400" dirty="0" smtClean="0">
                <a:solidFill>
                  <a:srgbClr val="0070C0"/>
                </a:solidFill>
                <a:cs typeface="B Nazanin" pitchFamily="2" charset="-78"/>
              </a:rPr>
              <a:t>علوم  انسانی </a:t>
            </a:r>
          </a:p>
          <a:p>
            <a:pPr lvl="1" algn="just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علوم و معرفت  </a:t>
            </a:r>
          </a:p>
          <a:p>
            <a:pPr marL="4763" lvl="1" algn="just" rtl="1">
              <a:buFont typeface="Arial" pitchFamily="34" charset="0"/>
              <a:buChar char="•"/>
            </a:pPr>
            <a:r>
              <a:rPr lang="fa-IR" sz="2400" dirty="0" smtClean="0">
                <a:solidFill>
                  <a:srgbClr val="0070C0"/>
                </a:solidFill>
                <a:cs typeface="B Nazanin" pitchFamily="2" charset="-78"/>
              </a:rPr>
              <a:t>اسلام به دلیل جامعیت آن به همه ابعاد منطق و متدولوژی ،شناخت شناسی ،جهان بینی ، انسان شناسی ،هدایت شناسی،حقوق و تکالیف فردی ، اجتماعی ،اقتصادی ،مدیریتی و ... توجه داشته است.</a:t>
            </a:r>
          </a:p>
          <a:p>
            <a:pPr marL="4763" lvl="1" algn="just" rtl="1"/>
            <a:r>
              <a:rPr lang="fa-IR" sz="2400" dirty="0" smtClean="0">
                <a:solidFill>
                  <a:srgbClr val="0070C0"/>
                </a:solidFill>
                <a:cs typeface="B Nazanin" pitchFamily="2" charset="-78"/>
              </a:rPr>
              <a:t>(اسلامی شدن علوم ومعرفت)</a:t>
            </a:r>
            <a:endParaRPr lang="fa-IR" sz="2400" dirty="0">
              <a:solidFill>
                <a:srgbClr val="0070C0"/>
              </a:solidFill>
              <a:cs typeface="B Nazanin" pitchFamily="2" charset="-78"/>
            </a:endParaRPr>
          </a:p>
          <a:p>
            <a:pPr marL="4763" lvl="1" algn="just" rtl="1">
              <a:buFont typeface="Arial" pitchFamily="34" charset="0"/>
              <a:buChar char="•"/>
            </a:pPr>
            <a:endParaRPr lang="fa-IR" sz="2400" dirty="0" smtClean="0">
              <a:solidFill>
                <a:srgbClr val="0070C0"/>
              </a:solidFill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857224" y="357166"/>
          <a:ext cx="8001056" cy="785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32-Point Star 7"/>
          <p:cNvSpPr/>
          <p:nvPr/>
        </p:nvSpPr>
        <p:spPr>
          <a:xfrm>
            <a:off x="3571868" y="714356"/>
            <a:ext cx="571504" cy="571504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4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857224" y="1214422"/>
            <a:ext cx="8001056" cy="41549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100" dirty="0" smtClean="0">
                <a:solidFill>
                  <a:sysClr val="windowText" lastClr="000000"/>
                </a:solidFill>
                <a:cs typeface="B Nazanin" pitchFamily="2" charset="-78"/>
              </a:rPr>
              <a:t>مراحل اسلامی شدن علوم اجتماعی</a:t>
            </a:r>
            <a:endParaRPr lang="fa-IR" sz="2100" dirty="0" smtClean="0">
              <a:cs typeface="B Homa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928662" y="2214554"/>
            <a:ext cx="7858180" cy="400052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lvl="0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اعتقاد به لزوم اصلاح </a:t>
            </a:r>
            <a:r>
              <a:rPr lang="fa-IR" sz="3200" dirty="0" smtClean="0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متدولوژی علوم اجتماعی و ضرورت بازسازی اسلامی </a:t>
            </a:r>
            <a:r>
              <a:rPr lang="fa-IR" sz="3200" dirty="0" smtClean="0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آن بر اساس بینش اسلامی.</a:t>
            </a:r>
            <a:endParaRPr lang="en-US" sz="3200" dirty="0" smtClean="0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  <a:p>
            <a:pPr lvl="0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در این مرحله بیشتر بر اهداف تاکید شده تا بر تبیین و توصیف روش اسلامی کردن علوم .</a:t>
            </a:r>
            <a:endParaRPr lang="en-US" sz="3200" dirty="0" smtClean="0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  <a:p>
            <a:pPr lvl="0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همگرایی در انتخاب اصطلاح </a:t>
            </a:r>
            <a:r>
              <a:rPr lang="fa-IR" sz="3200" dirty="0" smtClean="0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”بازسازی </a:t>
            </a:r>
            <a:r>
              <a:rPr lang="fa-IR" sz="3200" dirty="0" smtClean="0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اسلامی علوم </a:t>
            </a:r>
            <a:r>
              <a:rPr lang="fa-IR" sz="3200" dirty="0" smtClean="0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اجتماعی“.</a:t>
            </a:r>
          </a:p>
          <a:p>
            <a:pPr lvl="0" algn="justLow" rtl="1"/>
            <a:r>
              <a:rPr lang="fa-IR" sz="3200" dirty="0" smtClean="0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 </a:t>
            </a:r>
            <a:endParaRPr lang="en-US" sz="3200" dirty="0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2786050" y="1785926"/>
            <a:ext cx="3714776" cy="42862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مرحله اول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857224" y="357166"/>
          <a:ext cx="8001056" cy="785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32-Point Star 7"/>
          <p:cNvSpPr/>
          <p:nvPr/>
        </p:nvSpPr>
        <p:spPr>
          <a:xfrm>
            <a:off x="3571868" y="714356"/>
            <a:ext cx="571504" cy="571504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5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857224" y="1214422"/>
            <a:ext cx="8001056" cy="41549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100" dirty="0" smtClean="0">
                <a:solidFill>
                  <a:sysClr val="windowText" lastClr="000000"/>
                </a:solidFill>
                <a:cs typeface="B Nazanin" pitchFamily="2" charset="-78"/>
              </a:rPr>
              <a:t>مراحل اسلامی شدن علوم اجتماعی</a:t>
            </a:r>
            <a:endParaRPr lang="fa-IR" sz="2100" dirty="0" smtClean="0">
              <a:cs typeface="B Homa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928662" y="2214554"/>
            <a:ext cx="7858180" cy="400052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lvl="0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accent3">
                    <a:lumMod val="50000"/>
                  </a:schemeClr>
                </a:solidFill>
                <a:cs typeface="B Nazanin" pitchFamily="2" charset="-78"/>
              </a:rPr>
              <a:t>مطرح شدن دو اصطلاح ”بازسازی علوم اجتماعی ” و ”اسلامی کردن علوم اجتماعی“</a:t>
            </a:r>
          </a:p>
          <a:p>
            <a:pPr lvl="0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accent3">
                    <a:lumMod val="50000"/>
                  </a:schemeClr>
                </a:solidFill>
                <a:cs typeface="B Nazanin" pitchFamily="2" charset="-78"/>
              </a:rPr>
              <a:t>اجماع طرفداران بازسازی علوم اجتماعی در مورد اینکه: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accent3">
                    <a:lumMod val="50000"/>
                  </a:schemeClr>
                </a:solidFill>
                <a:cs typeface="B Nazanin" pitchFamily="2" charset="-78"/>
              </a:rPr>
              <a:t>سیستمهای علوم اجتماعی جدید و نظریات آن ،با بینش صحیح اسلامی در تضاد هستند.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accent3">
                    <a:lumMod val="50000"/>
                  </a:schemeClr>
                </a:solidFill>
                <a:cs typeface="B Nazanin" pitchFamily="2" charset="-78"/>
              </a:rPr>
              <a:t>این علوم تاکنون از دستیابی به تفسیرهای قابل قبولی از رفتار فرد و جامعه عاجز بوده اند.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accent3">
                    <a:lumMod val="50000"/>
                  </a:schemeClr>
                </a:solidFill>
                <a:cs typeface="B Nazanin" pitchFamily="2" charset="-78"/>
              </a:rPr>
              <a:t>نیازشدیدی به بازنگری اساسی در آن سیستمها و نظریه ها در پرتو بینش اسلامی وجود دارد.</a:t>
            </a:r>
          </a:p>
          <a:p>
            <a:pPr lvl="0" algn="justLow" rtl="1"/>
            <a:r>
              <a:rPr lang="fa-IR" sz="2400" dirty="0" smtClean="0">
                <a:solidFill>
                  <a:schemeClr val="accent3">
                    <a:lumMod val="50000"/>
                  </a:schemeClr>
                </a:solidFill>
                <a:cs typeface="B Nazanin" pitchFamily="2" charset="-78"/>
              </a:rPr>
              <a:t> </a:t>
            </a:r>
            <a:endParaRPr lang="en-US" sz="2400" dirty="0">
              <a:solidFill>
                <a:schemeClr val="accent3">
                  <a:lumMod val="50000"/>
                </a:schemeClr>
              </a:solidFill>
              <a:cs typeface="B Nazanin" pitchFamily="2" charset="-78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2786050" y="1785926"/>
            <a:ext cx="3714776" cy="42862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b="1" dirty="0" smtClean="0">
                <a:solidFill>
                  <a:schemeClr val="accent3">
                    <a:lumMod val="50000"/>
                  </a:schemeClr>
                </a:solidFill>
                <a:cs typeface="B Nazanin" pitchFamily="2" charset="-78"/>
              </a:rPr>
              <a:t>مرحله دوم</a:t>
            </a:r>
            <a:endParaRPr lang="en-US" sz="2800" b="1" dirty="0">
              <a:solidFill>
                <a:schemeClr val="accent3">
                  <a:lumMod val="50000"/>
                </a:schemeClr>
              </a:solidFill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857224" y="357166"/>
          <a:ext cx="8001056" cy="785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32-Point Star 7"/>
          <p:cNvSpPr/>
          <p:nvPr/>
        </p:nvSpPr>
        <p:spPr>
          <a:xfrm>
            <a:off x="3571868" y="714356"/>
            <a:ext cx="571504" cy="571504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6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857224" y="1214422"/>
            <a:ext cx="8001056" cy="41549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100" dirty="0" smtClean="0">
                <a:solidFill>
                  <a:sysClr val="windowText" lastClr="000000"/>
                </a:solidFill>
                <a:cs typeface="B Nazanin" pitchFamily="2" charset="-78"/>
              </a:rPr>
              <a:t>مراحل اسلامی شدن علوم اجتماعی</a:t>
            </a:r>
            <a:endParaRPr lang="fa-IR" sz="2100" dirty="0" smtClean="0">
              <a:cs typeface="B Homa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928662" y="2214554"/>
            <a:ext cx="7858180" cy="400052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lvl="0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tx2">
                    <a:lumMod val="25000"/>
                  </a:schemeClr>
                </a:solidFill>
                <a:cs typeface="B Nazanin" pitchFamily="2" charset="-78"/>
              </a:rPr>
              <a:t>اصطلاح ”بازسازی اسلامی علوم اجتماعی“ امروزه برای دلالت بر همان مفهومی که طرفداران اسلامی کردن علوم اجتماعی مدنظر داشتند ، به کار می رود.</a:t>
            </a:r>
          </a:p>
          <a:p>
            <a:pPr lvl="0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tx2">
                    <a:lumMod val="25000"/>
                  </a:schemeClr>
                </a:solidFill>
                <a:cs typeface="B Nazanin" pitchFamily="2" charset="-78"/>
              </a:rPr>
              <a:t>این اعتقاد وجود دارد که روش علوم دینی سنتی برای ایفای رسالت و مسئولیتهای جدید مناسب نیست ، چرا که به جای پژوهش میدانی بر استنباط از نصوص متمرکز گردیده است.</a:t>
            </a:r>
          </a:p>
          <a:p>
            <a:pPr lvl="0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tx2">
                    <a:lumMod val="25000"/>
                  </a:schemeClr>
                </a:solidFill>
                <a:cs typeface="B Nazanin" pitchFamily="2" charset="-78"/>
              </a:rPr>
              <a:t>بازسازی اسلامی علوم دینی یعنی : یعنی بازسازی این علوم در پرتو نگرشی اسلامی با به کارگیری روشی که در آن ، برداشت ما از وحی با ملاحظه واقعیات موجود تکمیل می گردد (هم وحی و هم واقعیات موجود منبع شناخت هستند) </a:t>
            </a:r>
          </a:p>
          <a:p>
            <a:pPr lvl="0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tx2">
                    <a:lumMod val="25000"/>
                  </a:schemeClr>
                </a:solidFill>
                <a:cs typeface="B Nazanin" pitchFamily="2" charset="-78"/>
              </a:rPr>
              <a:t>دوران آمادگی برای منتقل شدن از بحث درباره ماهیت و زمینه های بازسازی به مباحث معین و درونی برای راه یابی به نتایج عملی راهگشا و کاربردی.</a:t>
            </a:r>
          </a:p>
          <a:p>
            <a:pPr lvl="0" algn="justLow" rtl="1">
              <a:buFont typeface="Arial" pitchFamily="34" charset="0"/>
              <a:buChar char="•"/>
            </a:pPr>
            <a:endParaRPr lang="fa-IR" sz="2400" dirty="0" smtClean="0">
              <a:solidFill>
                <a:schemeClr val="tx2">
                  <a:lumMod val="25000"/>
                </a:schemeClr>
              </a:solidFill>
              <a:cs typeface="B Nazanin" pitchFamily="2" charset="-78"/>
            </a:endParaRPr>
          </a:p>
          <a:p>
            <a:pPr lvl="0" algn="justLow" rtl="1"/>
            <a:r>
              <a:rPr lang="fa-IR" sz="2400" dirty="0" smtClean="0">
                <a:solidFill>
                  <a:schemeClr val="tx2">
                    <a:lumMod val="25000"/>
                  </a:schemeClr>
                </a:solidFill>
                <a:cs typeface="B Nazanin" pitchFamily="2" charset="-78"/>
              </a:rPr>
              <a:t> </a:t>
            </a:r>
            <a:endParaRPr lang="en-US" sz="2400" dirty="0">
              <a:solidFill>
                <a:schemeClr val="tx2">
                  <a:lumMod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2786050" y="1785926"/>
            <a:ext cx="3714776" cy="42862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b="1" dirty="0" smtClean="0">
                <a:solidFill>
                  <a:schemeClr val="tx2">
                    <a:lumMod val="25000"/>
                  </a:schemeClr>
                </a:solidFill>
                <a:cs typeface="B Nazanin" pitchFamily="2" charset="-78"/>
              </a:rPr>
              <a:t>مرحله سوم</a:t>
            </a:r>
            <a:endParaRPr lang="en-US" sz="2800" b="1" dirty="0">
              <a:solidFill>
                <a:schemeClr val="tx2">
                  <a:lumMod val="25000"/>
                </a:schemeClr>
              </a:solidFill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857224" y="357166"/>
          <a:ext cx="8001056" cy="785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928662" y="1785922"/>
          <a:ext cx="7858180" cy="4572000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5853542"/>
                <a:gridCol w="2004638"/>
              </a:tblGrid>
              <a:tr h="410528"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توجه</a:t>
                      </a:r>
                      <a:r>
                        <a:rPr lang="fa-IR" sz="2400" baseline="0" dirty="0" smtClean="0">
                          <a:cs typeface="B Nazanin" pitchFamily="2" charset="-78"/>
                        </a:rPr>
                        <a:t> محوری رویکرد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رویکرد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410528"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هنجارهای اجتماعی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ارزشی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410528"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ارزشهای رفتاری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اخلاقی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410528"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احکام الهی</a:t>
                      </a:r>
                      <a:r>
                        <a:rPr lang="fa-IR" sz="2400" baseline="0" dirty="0" smtClean="0">
                          <a:cs typeface="B Nazanin" pitchFamily="2" charset="-78"/>
                        </a:rPr>
                        <a:t> مستنبط از آیات و احادیث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فقهی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410528"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ملاکات نظامات و سیستم بایدها و نبایدهای</a:t>
                      </a:r>
                      <a:r>
                        <a:rPr lang="fa-IR" sz="2400" baseline="0" dirty="0" smtClean="0">
                          <a:cs typeface="B Nazanin" pitchFamily="2" charset="-78"/>
                        </a:rPr>
                        <a:t> مستنبط از احکام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نظام</a:t>
                      </a:r>
                      <a:r>
                        <a:rPr lang="fa-IR" sz="2400" baseline="0" dirty="0" smtClean="0">
                          <a:cs typeface="B Nazanin" pitchFamily="2" charset="-78"/>
                        </a:rPr>
                        <a:t> گرا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410528"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احکام عرفی</a:t>
                      </a:r>
                      <a:r>
                        <a:rPr lang="fa-IR" sz="2400" baseline="0" dirty="0" smtClean="0">
                          <a:cs typeface="B Nazanin" pitchFamily="2" charset="-78"/>
                        </a:rPr>
                        <a:t> متداول در حوزه مدیریت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عرفی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410528"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ریشه ارزشها و قواعد کلی آن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اصول گرا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410528"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مبانی و اساس معرفتی</a:t>
                      </a:r>
                      <a:r>
                        <a:rPr lang="fa-IR" sz="2400" baseline="0" dirty="0" smtClean="0">
                          <a:cs typeface="B Nazanin" pitchFamily="2" charset="-78"/>
                        </a:rPr>
                        <a:t> دین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مبنایی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410528"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روش و جهت دینی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متدولوژیک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410528"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در راس بودن یک</a:t>
                      </a:r>
                      <a:r>
                        <a:rPr lang="fa-IR" sz="2400" baseline="0" dirty="0" smtClean="0">
                          <a:cs typeface="B Nazanin" pitchFamily="2" charset="-78"/>
                        </a:rPr>
                        <a:t> مدیر مسلمان برای اداره امور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مدیریت مسلمانی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857224" y="1227552"/>
            <a:ext cx="8001056" cy="41549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100" dirty="0" smtClean="0">
                <a:solidFill>
                  <a:sysClr val="windowText" lastClr="000000"/>
                </a:solidFill>
                <a:cs typeface="B Nazanin" pitchFamily="2" charset="-78"/>
              </a:rPr>
              <a:t>رویکردهای مدیریت اسلامی و نکات محوری مورد توجه آنها</a:t>
            </a:r>
            <a:endParaRPr lang="fa-IR" sz="2100" dirty="0" smtClean="0">
              <a:cs typeface="B Hom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596" y="1928802"/>
            <a:ext cx="8229600" cy="214314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fa-IR" sz="80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>پایان فصل سوم</a:t>
            </a:r>
            <a:endParaRPr lang="en-US" sz="11500" dirty="0">
              <a:solidFill>
                <a:schemeClr val="accent2">
                  <a:lumMod val="75000"/>
                </a:schemeClr>
              </a:solidFill>
              <a:cs typeface="B Majid Shadow" pitchFamily="2" charset="-78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343895"/>
            <a:ext cx="8001056" cy="5539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روش علوم اجتماعی و مدیریت اسلامی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857224" y="928670"/>
          <a:ext cx="8001056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28662" y="2857496"/>
            <a:ext cx="7929618" cy="3385542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rgbClr val="00B050"/>
                </a:solidFill>
                <a:cs typeface="B Nazanin" pitchFamily="2" charset="-78"/>
              </a:rPr>
              <a:t>روشمند بودن علوم اجتماعی اسلام</a:t>
            </a:r>
          </a:p>
          <a:p>
            <a:pPr lvl="1" algn="justLow" rtl="1">
              <a:buFont typeface="Arial" pitchFamily="34" charset="0"/>
              <a:buChar char="•"/>
            </a:pPr>
            <a:endParaRPr lang="fa-IR" sz="3000" dirty="0" smtClean="0">
              <a:solidFill>
                <a:srgbClr val="00B050"/>
              </a:solidFill>
              <a:cs typeface="B Nazanin" pitchFamily="2" charset="-78"/>
            </a:endParaRPr>
          </a:p>
          <a:p>
            <a:pPr lvl="1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rgbClr val="00B050"/>
                </a:solidFill>
                <a:cs typeface="B Nazanin" pitchFamily="2" charset="-78"/>
              </a:rPr>
              <a:t>وجود گونه های مختلف برای روش علوم اجتماعی بر اساس اهداف و شاخه های مختلف این علوم</a:t>
            </a:r>
          </a:p>
          <a:p>
            <a:pPr lvl="1" algn="justLow" rtl="1">
              <a:buFont typeface="Arial" pitchFamily="34" charset="0"/>
              <a:buChar char="•"/>
            </a:pPr>
            <a:endParaRPr lang="fa-IR" sz="3000" dirty="0" smtClean="0">
              <a:solidFill>
                <a:srgbClr val="00B050"/>
              </a:solidFill>
              <a:cs typeface="B Nazanin" pitchFamily="2" charset="-78"/>
            </a:endParaRPr>
          </a:p>
          <a:p>
            <a:pPr lvl="1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rgbClr val="00B050"/>
                </a:solidFill>
                <a:cs typeface="B Nazanin" pitchFamily="2" charset="-78"/>
              </a:rPr>
              <a:t>برخورداری روش علوم انسانی از تنوع و پیچیدگی لازم</a:t>
            </a:r>
          </a:p>
          <a:p>
            <a:pPr algn="just" rtl="1"/>
            <a:endParaRPr lang="en-US" sz="32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8662" y="2262838"/>
            <a:ext cx="792961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اهم ارزشهای شاخص درروش شناسی علوم اجتماعی اسلامی</a:t>
            </a:r>
            <a:endParaRPr lang="fa-IR" sz="3000" dirty="0" smtClean="0">
              <a:cs typeface="B Homa" pitchFamily="2" charset="-78"/>
            </a:endParaRPr>
          </a:p>
        </p:txBody>
      </p:sp>
      <p:sp>
        <p:nvSpPr>
          <p:cNvPr id="8" name="32-Point Star 7"/>
          <p:cNvSpPr/>
          <p:nvPr/>
        </p:nvSpPr>
        <p:spPr>
          <a:xfrm>
            <a:off x="1000100" y="2143116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1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857224" y="428604"/>
          <a:ext cx="8001056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28662" y="2285992"/>
            <a:ext cx="7929618" cy="400109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B050"/>
                </a:solidFill>
                <a:cs typeface="B Nazanin" pitchFamily="2" charset="-78"/>
              </a:rPr>
              <a:t>روش علوم انسانی متشکل از روشهای عاقلانه ، تجربی ، تاریخی ، مبتکرانه ، وحی مدارانه و باطن گرایانه است. </a:t>
            </a:r>
          </a:p>
          <a:p>
            <a:pPr lvl="1" algn="justLow" rtl="1">
              <a:buFont typeface="Arial" pitchFamily="34" charset="0"/>
              <a:buChar char="•"/>
            </a:pPr>
            <a:endParaRPr lang="fa-IR" sz="3000" dirty="0" smtClean="0">
              <a:solidFill>
                <a:srgbClr val="00B050"/>
              </a:solidFill>
              <a:cs typeface="B Nazanin" pitchFamily="2" charset="-78"/>
            </a:endParaRPr>
          </a:p>
          <a:p>
            <a:pPr lvl="1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B050"/>
                </a:solidFill>
                <a:cs typeface="B Nazanin" pitchFamily="2" charset="-78"/>
              </a:rPr>
              <a:t>علوم اسلامی از فرآیند هضم روشهای علوم دیگر، اجتهاد و نظریه پردازی مبتنی بر ارزشهای اسلامی برخوردار است.</a:t>
            </a:r>
          </a:p>
          <a:p>
            <a:pPr lvl="1" algn="justLow" rtl="1">
              <a:buFont typeface="Arial" pitchFamily="34" charset="0"/>
              <a:buChar char="•"/>
            </a:pPr>
            <a:endParaRPr lang="fa-IR" sz="2800" dirty="0" smtClean="0">
              <a:solidFill>
                <a:srgbClr val="00B050"/>
              </a:solidFill>
              <a:cs typeface="B Nazanin" pitchFamily="2" charset="-78"/>
            </a:endParaRPr>
          </a:p>
          <a:p>
            <a:pPr lvl="1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B050"/>
                </a:solidFill>
                <a:cs typeface="B Nazanin" pitchFamily="2" charset="-78"/>
              </a:rPr>
              <a:t>در شناخت ماهیت گزاره های نقلی وحی و فقه ، فقط روش تمثیل(قیاس فقهی)  منع می شود و همه روشهای نقلی و عقلی می تواند مورد استفاده قرار گیرد.</a:t>
            </a:r>
            <a:endParaRPr lang="en-US" sz="32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62" y="1785926"/>
            <a:ext cx="792961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اهم ارزشهای شاخص درروش شناسی علوم اجتماعی اسلامی</a:t>
            </a:r>
            <a:endParaRPr lang="fa-IR" sz="3000" dirty="0" smtClean="0">
              <a:cs typeface="B Homa" pitchFamily="2" charset="-78"/>
            </a:endParaRPr>
          </a:p>
        </p:txBody>
      </p:sp>
      <p:sp>
        <p:nvSpPr>
          <p:cNvPr id="8" name="32-Point Star 7"/>
          <p:cNvSpPr/>
          <p:nvPr/>
        </p:nvSpPr>
        <p:spPr>
          <a:xfrm>
            <a:off x="1000100" y="1643050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2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857224" y="428604"/>
          <a:ext cx="8001056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28662" y="2643182"/>
            <a:ext cx="7929618" cy="2662267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2700" dirty="0" smtClean="0">
                <a:solidFill>
                  <a:srgbClr val="00B050"/>
                </a:solidFill>
                <a:cs typeface="B Nazanin" pitchFamily="2" charset="-78"/>
              </a:rPr>
              <a:t>روش علمی لاکاتوش در حوزه توسعه دانش اسلامی قابل کاربرد است. </a:t>
            </a:r>
          </a:p>
          <a:p>
            <a:pPr lvl="1" algn="justLow" rtl="1">
              <a:buFont typeface="Arial" pitchFamily="34" charset="0"/>
              <a:buChar char="•"/>
            </a:pPr>
            <a:endParaRPr lang="fa-IR" sz="3000" dirty="0" smtClean="0">
              <a:solidFill>
                <a:srgbClr val="00B050"/>
              </a:solidFill>
              <a:cs typeface="B Nazanin" pitchFamily="2" charset="-78"/>
            </a:endParaRPr>
          </a:p>
          <a:p>
            <a:pPr lvl="1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B050"/>
                </a:solidFill>
                <a:cs typeface="B Nazanin" pitchFamily="2" charset="-78"/>
              </a:rPr>
              <a:t>ضروریات موجب اباحه محذورات به مقدار ضروریات می گردد.</a:t>
            </a:r>
          </a:p>
          <a:p>
            <a:pPr lvl="1" algn="justLow" rtl="1">
              <a:buFont typeface="Arial" pitchFamily="34" charset="0"/>
              <a:buChar char="•"/>
            </a:pPr>
            <a:endParaRPr lang="fa-IR" sz="2800" dirty="0" smtClean="0">
              <a:solidFill>
                <a:srgbClr val="00B050"/>
              </a:solidFill>
              <a:cs typeface="B Nazanin" pitchFamily="2" charset="-78"/>
            </a:endParaRPr>
          </a:p>
          <a:p>
            <a:pPr lvl="1" algn="justLow" rtl="1">
              <a:buFont typeface="Arial" pitchFamily="34" charset="0"/>
              <a:buChar char="•"/>
            </a:pPr>
            <a:r>
              <a:rPr lang="fa-IR" sz="2700" dirty="0" smtClean="0">
                <a:solidFill>
                  <a:srgbClr val="00B050"/>
                </a:solidFill>
                <a:cs typeface="B Nazanin" pitchFamily="2" charset="-78"/>
              </a:rPr>
              <a:t>نمود اصلی در شناخت هستی و اعتبارات ، حق جویی است نه نفع طلبی</a:t>
            </a:r>
            <a:endParaRPr lang="en-US" sz="32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62" y="1905648"/>
            <a:ext cx="792961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اهم ارزشهای شاخص درروش شناسی علوم اجتماعی اسلامی</a:t>
            </a:r>
            <a:endParaRPr lang="fa-IR" sz="3000" dirty="0" smtClean="0">
              <a:cs typeface="B Homa" pitchFamily="2" charset="-78"/>
            </a:endParaRPr>
          </a:p>
        </p:txBody>
      </p:sp>
      <p:sp>
        <p:nvSpPr>
          <p:cNvPr id="8" name="32-Point Star 7"/>
          <p:cNvSpPr/>
          <p:nvPr/>
        </p:nvSpPr>
        <p:spPr>
          <a:xfrm>
            <a:off x="1000100" y="1785926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3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857224" y="428604"/>
          <a:ext cx="8001056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28662" y="2549294"/>
            <a:ext cx="7929618" cy="2816156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2700" b="1" dirty="0" smtClean="0">
                <a:solidFill>
                  <a:srgbClr val="00B050"/>
                </a:solidFill>
                <a:cs typeface="B Nazanin" pitchFamily="2" charset="-78"/>
              </a:rPr>
              <a:t>در منطق عملیات </a:t>
            </a:r>
            <a:r>
              <a:rPr lang="fa-IR" sz="2700" dirty="0" smtClean="0">
                <a:solidFill>
                  <a:srgbClr val="00B050"/>
                </a:solidFill>
                <a:cs typeface="B Nazanin" pitchFamily="2" charset="-78"/>
              </a:rPr>
              <a:t>: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7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 قضاوت و داوری اصل عدالت رعایت می گردد.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7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 اصل بر استصحاب،برائت ، احتیاط وتخییر است.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هدف وسیله را توجیه نمی کند.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از کاربرد ظنون و اوهام مشکوک جلوگیری می گردد.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در موارد خاص ، ظن خاص به طور استثناء به کار می رود.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اجماع حاکی از موافقت با رای معصوم (ع) ارزش به کارگیری دارد.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28662" y="1905648"/>
            <a:ext cx="792961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اهم ارزشهای شاخص درروش شناسی علوم اجتماعی اسلامی</a:t>
            </a:r>
            <a:endParaRPr lang="fa-IR" sz="3000" dirty="0" smtClean="0">
              <a:cs typeface="B Homa" pitchFamily="2" charset="-78"/>
            </a:endParaRPr>
          </a:p>
        </p:txBody>
      </p:sp>
      <p:sp>
        <p:nvSpPr>
          <p:cNvPr id="9" name="32-Point Star 8"/>
          <p:cNvSpPr/>
          <p:nvPr/>
        </p:nvSpPr>
        <p:spPr>
          <a:xfrm>
            <a:off x="1000100" y="1785926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4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857224" y="428604"/>
          <a:ext cx="8001056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28662" y="2459078"/>
            <a:ext cx="7929618" cy="3970318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2700" b="1" dirty="0" smtClean="0">
                <a:solidFill>
                  <a:srgbClr val="00B050"/>
                </a:solidFill>
                <a:cs typeface="B Nazanin" pitchFamily="2" charset="-78"/>
              </a:rPr>
              <a:t>در منطق عملیات (ادامه...):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اصل اولیه بر نرمش و حسن خلق است ، ولی در مواردی صلابت ، شدت و جهاد لازم است.</a:t>
            </a:r>
          </a:p>
          <a:p>
            <a:pPr lvl="2" algn="justLow" rtl="1">
              <a:buFont typeface="Arial" pitchFamily="34" charset="0"/>
              <a:buChar char="•"/>
            </a:pPr>
            <a:endParaRPr lang="fa-IR" sz="2400" dirty="0" smtClean="0">
              <a:solidFill>
                <a:schemeClr val="bg2">
                  <a:lumMod val="60000"/>
                  <a:lumOff val="40000"/>
                </a:schemeClr>
              </a:solidFill>
              <a:cs typeface="B Nazanin" pitchFamily="2" charset="-78"/>
            </a:endParaRP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اصل محوری ، رعایت حقوق همه جانبه ذی حقوقان و در راس آن حقوق الهی است.</a:t>
            </a:r>
          </a:p>
          <a:p>
            <a:pPr lvl="2" algn="justLow" rtl="1">
              <a:buFont typeface="Arial" pitchFamily="34" charset="0"/>
              <a:buChar char="•"/>
            </a:pPr>
            <a:endParaRPr lang="fa-IR" sz="2400" dirty="0" smtClean="0">
              <a:solidFill>
                <a:schemeClr val="bg2">
                  <a:lumMod val="60000"/>
                  <a:lumOff val="40000"/>
                </a:schemeClr>
              </a:solidFill>
              <a:cs typeface="B Nazanin" pitchFamily="2" charset="-78"/>
            </a:endParaRPr>
          </a:p>
          <a:p>
            <a:pPr lvl="2" algn="justLow" rtl="1">
              <a:buFont typeface="Arial" pitchFamily="34" charset="0"/>
              <a:buChar char="•"/>
            </a:pPr>
            <a:r>
              <a:rPr lang="fa-IR" sz="27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منطق اکثریت در شناخت امور قابل اعتنا نیست، اما در مواردی که روش ویژه منصوص وجود ندارد ، قابل احترام است.</a:t>
            </a:r>
          </a:p>
          <a:p>
            <a:pPr lvl="2" algn="justLow" rtl="1"/>
            <a:endParaRPr lang="fa-IR" sz="2700" dirty="0" smtClean="0">
              <a:solidFill>
                <a:schemeClr val="bg2">
                  <a:lumMod val="60000"/>
                  <a:lumOff val="40000"/>
                </a:schemeClr>
              </a:solidFill>
              <a:cs typeface="B Nazanin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62" y="1905648"/>
            <a:ext cx="792961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اهم ارزشهای شاخص درروش شناسی علوم اجتماعی اسلامی</a:t>
            </a:r>
            <a:endParaRPr lang="fa-IR" sz="3000" dirty="0" smtClean="0">
              <a:cs typeface="B Homa" pitchFamily="2" charset="-78"/>
            </a:endParaRPr>
          </a:p>
        </p:txBody>
      </p:sp>
      <p:sp>
        <p:nvSpPr>
          <p:cNvPr id="8" name="32-Point Star 7"/>
          <p:cNvSpPr/>
          <p:nvPr/>
        </p:nvSpPr>
        <p:spPr>
          <a:xfrm>
            <a:off x="1000100" y="1785926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5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857224" y="428604"/>
          <a:ext cx="8001056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28662" y="2459078"/>
            <a:ext cx="7929618" cy="3970318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2700" b="1" dirty="0" smtClean="0">
                <a:solidFill>
                  <a:srgbClr val="00B050"/>
                </a:solidFill>
                <a:cs typeface="B Nazanin" pitchFamily="2" charset="-78"/>
              </a:rPr>
              <a:t>در منطق برنامه ریزی :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چنان برنامه ریزی کن که گویی همیشه می خواهی زندگی کنی ، و حیات تو در این جهان جاودانه است.</a:t>
            </a:r>
          </a:p>
          <a:p>
            <a:pPr lvl="2" algn="justLow" rtl="1">
              <a:buFont typeface="Arial" pitchFamily="34" charset="0"/>
              <a:buChar char="•"/>
            </a:pPr>
            <a:endParaRPr lang="fa-IR" sz="2400" dirty="0" smtClean="0">
              <a:solidFill>
                <a:schemeClr val="bg2">
                  <a:lumMod val="60000"/>
                  <a:lumOff val="40000"/>
                </a:schemeClr>
              </a:solidFill>
              <a:cs typeface="B Nazanin" pitchFamily="2" charset="-78"/>
            </a:endParaRP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آینده نگر،دوربین ، عاقبت اندیش ، حق بین ، واقع نگر،اهل مشورت و ریزبین باش.</a:t>
            </a:r>
          </a:p>
          <a:p>
            <a:pPr lvl="2" algn="justLow" rtl="1">
              <a:buFont typeface="Arial" pitchFamily="34" charset="0"/>
              <a:buChar char="•"/>
            </a:pPr>
            <a:endParaRPr lang="fa-IR" sz="2400" dirty="0" smtClean="0">
              <a:solidFill>
                <a:schemeClr val="bg2">
                  <a:lumMod val="60000"/>
                  <a:lumOff val="40000"/>
                </a:schemeClr>
              </a:solidFill>
              <a:cs typeface="B Nazanin" pitchFamily="2" charset="-78"/>
            </a:endParaRPr>
          </a:p>
          <a:p>
            <a:pPr lvl="2" algn="justLow" rtl="1">
              <a:buFont typeface="Arial" pitchFamily="34" charset="0"/>
              <a:buChar char="•"/>
            </a:pPr>
            <a:r>
              <a:rPr lang="fa-IR" sz="27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همه سونگر،عمیق،ناظر مراحل میانی ،نظم دار،هدف گرا و لغوگریز باش.</a:t>
            </a:r>
          </a:p>
          <a:p>
            <a:pPr lvl="2" algn="justLow" rtl="1"/>
            <a:endParaRPr lang="fa-IR" sz="2700" dirty="0" smtClean="0">
              <a:solidFill>
                <a:schemeClr val="bg2">
                  <a:lumMod val="60000"/>
                  <a:lumOff val="40000"/>
                </a:schemeClr>
              </a:solidFill>
              <a:cs typeface="B Nazanin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62" y="1785926"/>
            <a:ext cx="792961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اهم ارزشهای شاخص درروش شناسی علوم اجتماعی اسلامی</a:t>
            </a:r>
            <a:endParaRPr lang="fa-IR" sz="3000" dirty="0" smtClean="0">
              <a:cs typeface="B Homa" pitchFamily="2" charset="-78"/>
            </a:endParaRPr>
          </a:p>
        </p:txBody>
      </p:sp>
      <p:sp>
        <p:nvSpPr>
          <p:cNvPr id="8" name="32-Point Star 7"/>
          <p:cNvSpPr/>
          <p:nvPr/>
        </p:nvSpPr>
        <p:spPr>
          <a:xfrm>
            <a:off x="1000100" y="1785926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5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857224" y="428604"/>
          <a:ext cx="8001056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28662" y="2459078"/>
            <a:ext cx="7929618" cy="3831818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2700" b="1" dirty="0" smtClean="0">
                <a:solidFill>
                  <a:srgbClr val="00B050"/>
                </a:solidFill>
                <a:cs typeface="B Nazanin" pitchFamily="2" charset="-78"/>
              </a:rPr>
              <a:t>در منطق برنامه ریزی(ادامه...) :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امیدوار و متوکل باش و همه چیز را شدنی بدان.</a:t>
            </a:r>
          </a:p>
          <a:p>
            <a:pPr lvl="2" algn="justLow" rtl="1">
              <a:buFont typeface="Arial" pitchFamily="34" charset="0"/>
              <a:buChar char="•"/>
            </a:pPr>
            <a:endParaRPr lang="fa-IR" sz="2400" dirty="0" smtClean="0">
              <a:solidFill>
                <a:schemeClr val="bg2">
                  <a:lumMod val="60000"/>
                  <a:lumOff val="40000"/>
                </a:schemeClr>
              </a:solidFill>
              <a:cs typeface="B Nazanin" pitchFamily="2" charset="-78"/>
            </a:endParaRP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تا می توانی نظم طبیعی را رعایت کن و از هر آنچه لازم نیست بپرهیز.</a:t>
            </a:r>
          </a:p>
          <a:p>
            <a:pPr lvl="2" algn="justLow" rtl="1">
              <a:buFont typeface="Arial" pitchFamily="34" charset="0"/>
              <a:buChar char="•"/>
            </a:pPr>
            <a:endParaRPr lang="fa-IR" sz="2400" dirty="0" smtClean="0">
              <a:solidFill>
                <a:schemeClr val="bg2">
                  <a:lumMod val="60000"/>
                  <a:lumOff val="40000"/>
                </a:schemeClr>
              </a:solidFill>
              <a:cs typeface="B Nazanin" pitchFamily="2" charset="-78"/>
            </a:endParaRP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ساده ترین ، آسان ترین ، کم هزینه ترین ، بادوام ترین و متنوع ترین روش را برگزین.</a:t>
            </a:r>
          </a:p>
          <a:p>
            <a:pPr lvl="2" algn="justLow" rtl="1">
              <a:buFont typeface="Arial" pitchFamily="34" charset="0"/>
              <a:buChar char="•"/>
            </a:pPr>
            <a:endParaRPr lang="fa-IR" sz="2400" dirty="0" smtClean="0">
              <a:solidFill>
                <a:schemeClr val="bg2">
                  <a:lumMod val="60000"/>
                  <a:lumOff val="40000"/>
                </a:schemeClr>
              </a:solidFill>
              <a:cs typeface="B Nazanin" pitchFamily="2" charset="-78"/>
            </a:endParaRP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هماهنگ ترین ، مطلوب ترین ، کم دردسرترین وفطری ترین راه را برگزین.</a:t>
            </a:r>
            <a:endParaRPr lang="fa-IR" sz="2700" dirty="0" smtClean="0">
              <a:solidFill>
                <a:schemeClr val="bg2">
                  <a:lumMod val="60000"/>
                  <a:lumOff val="40000"/>
                </a:schemeClr>
              </a:solidFill>
              <a:cs typeface="B Nazanin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62" y="1785926"/>
            <a:ext cx="792961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اهم ارزشهای شاخص درروش شناسی علوم اجتماعی اسلامی</a:t>
            </a:r>
            <a:endParaRPr lang="fa-IR" sz="3000" dirty="0" smtClean="0">
              <a:cs typeface="B Homa" pitchFamily="2" charset="-78"/>
            </a:endParaRPr>
          </a:p>
        </p:txBody>
      </p:sp>
      <p:sp>
        <p:nvSpPr>
          <p:cNvPr id="8" name="32-Point Star 7"/>
          <p:cNvSpPr/>
          <p:nvPr/>
        </p:nvSpPr>
        <p:spPr>
          <a:xfrm>
            <a:off x="1000100" y="1785926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6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857224" y="428604"/>
          <a:ext cx="8001056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28662" y="2459078"/>
            <a:ext cx="7929618" cy="3093154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2700" b="1" dirty="0" smtClean="0">
                <a:solidFill>
                  <a:srgbClr val="00B050"/>
                </a:solidFill>
                <a:cs typeface="B Nazanin" pitchFamily="2" charset="-78"/>
              </a:rPr>
              <a:t>در منطق برنامه ریزی(ادامه...) :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مصالح جمعی  بر مصالح فردی مقدم است.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حق الناس بر حق الله مقدم است.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حق دیگران بر حقوق شخصی مقدم است.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حفظ بیت المال از حقوق شخصی مهمتر است.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ارزشها ، بر روشها و تاکتیکها و سیاستها مقدمند.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برنامه باید پاسخگوی نیاز در همه ابعاد مادی ،معنوی ، فردی ،اجتماعی حال و آینده و... باشد.</a:t>
            </a:r>
            <a:endParaRPr lang="fa-IR" sz="2700" dirty="0" smtClean="0">
              <a:solidFill>
                <a:schemeClr val="bg2">
                  <a:lumMod val="60000"/>
                  <a:lumOff val="40000"/>
                </a:schemeClr>
              </a:solidFill>
              <a:cs typeface="B Nazanin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62" y="1785926"/>
            <a:ext cx="792961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اهم ارزشهای شاخص درروش شناسی علوم اجتماعی اسلامی</a:t>
            </a:r>
            <a:endParaRPr lang="fa-IR" sz="3000" dirty="0" smtClean="0">
              <a:cs typeface="B Homa" pitchFamily="2" charset="-78"/>
            </a:endParaRPr>
          </a:p>
        </p:txBody>
      </p:sp>
      <p:sp>
        <p:nvSpPr>
          <p:cNvPr id="8" name="32-Point Star 7"/>
          <p:cNvSpPr/>
          <p:nvPr/>
        </p:nvSpPr>
        <p:spPr>
          <a:xfrm>
            <a:off x="1000100" y="1785926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7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1554</TotalTime>
  <Words>1483</Words>
  <Application>Microsoft Office PowerPoint</Application>
  <PresentationFormat>On-screen Show (4:3)</PresentationFormat>
  <Paragraphs>190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  بنام خدا خلاصه فصل سوم کتاب مبانی و اصول مدیریت اسلامی  نویسندگان  دکتر علیرضا علی احمدی دکتر حسین علی احمدی   استاد درس : دکتر حسین علی احمدی خلاصه سازی : جمشید عادلی مقدم مهرماه 92  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پایان فصل سوم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خلاصه کتاب مبانی و اصول مدیریت اسلامی</dc:title>
  <dc:creator>j.adeli</dc:creator>
  <cp:lastModifiedBy>j.adeli</cp:lastModifiedBy>
  <cp:revision>414</cp:revision>
  <dcterms:created xsi:type="dcterms:W3CDTF">2013-10-07T12:58:58Z</dcterms:created>
  <dcterms:modified xsi:type="dcterms:W3CDTF">2013-10-15T19:20:59Z</dcterms:modified>
</cp:coreProperties>
</file>