
<file path=[Content_Types].xml><?xml version="1.0" encoding="utf-8"?>
<Types xmlns="http://schemas.openxmlformats.org/package/2006/content-types"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layout28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27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layout2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28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2" r:id="rId23"/>
    <p:sldId id="279" r:id="rId24"/>
    <p:sldId id="280" r:id="rId25"/>
    <p:sldId id="281" r:id="rId26"/>
    <p:sldId id="28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CA0F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4CFDBD-1465-4981-B8A3-6D31B1CDF8F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8D54A2-938F-46D8-BE68-8C3D8FBEB74B}">
      <dgm:prSet phldrT="[Text]" custT="1"/>
      <dgm:spPr/>
      <dgm:t>
        <a:bodyPr/>
        <a:lstStyle/>
        <a:p>
          <a:pPr rtl="1"/>
          <a:r>
            <a:rPr lang="fa-IR" sz="2000" dirty="0" smtClean="0">
              <a:cs typeface="B Lotus" pitchFamily="2" charset="-78"/>
            </a:rPr>
            <a:t>ارکان علم مدیریت</a:t>
          </a:r>
          <a:endParaRPr lang="en-US" sz="2000" dirty="0">
            <a:cs typeface="B Lotus" pitchFamily="2" charset="-78"/>
          </a:endParaRPr>
        </a:p>
      </dgm:t>
    </dgm:pt>
    <dgm:pt modelId="{7187AB5B-A556-462F-B9D1-0889637A9039}" type="parTrans" cxnId="{A3EDA3C3-4140-4A9D-9D69-DF401DDDE1E9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FFA80831-97F9-4349-8A24-F33408DEF2D8}" type="sibTrans" cxnId="{A3EDA3C3-4140-4A9D-9D69-DF401DDDE1E9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F1C30685-70F5-4657-9F3C-73DD75A56C67}">
      <dgm:prSet phldrT="[Text]" custT="1"/>
      <dgm:spPr/>
      <dgm:t>
        <a:bodyPr/>
        <a:lstStyle/>
        <a:p>
          <a:pPr rtl="1"/>
          <a:r>
            <a:rPr lang="fa-IR" sz="2000" dirty="0" smtClean="0">
              <a:cs typeface="B Lotus" pitchFamily="2" charset="-78"/>
            </a:rPr>
            <a:t>مبادی علم مدیریت</a:t>
          </a:r>
          <a:endParaRPr lang="en-US" sz="2000" dirty="0">
            <a:cs typeface="B Lotus" pitchFamily="2" charset="-78"/>
          </a:endParaRPr>
        </a:p>
      </dgm:t>
    </dgm:pt>
    <dgm:pt modelId="{BC8240D6-1915-4E39-AD36-E770F1EF9A4E}" type="parTrans" cxnId="{8AE9002F-04CE-4015-9E2C-CB3E8543E88B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C2D8B83E-39CA-4D1E-AF1A-62BAA6F0D4DF}" type="sibTrans" cxnId="{8AE9002F-04CE-4015-9E2C-CB3E8543E88B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919EE776-7AC4-4B51-B9C9-67294BF3321C}">
      <dgm:prSet phldrT="[Text]" custT="1"/>
      <dgm:spPr/>
      <dgm:t>
        <a:bodyPr/>
        <a:lstStyle/>
        <a:p>
          <a:pPr rtl="1"/>
          <a:r>
            <a:rPr lang="fa-IR" sz="2000" dirty="0" smtClean="0">
              <a:cs typeface="B Lotus" pitchFamily="2" charset="-78"/>
            </a:rPr>
            <a:t>موضوع علم مدیریت</a:t>
          </a:r>
          <a:endParaRPr lang="en-US" sz="2000" dirty="0">
            <a:cs typeface="B Lotus" pitchFamily="2" charset="-78"/>
          </a:endParaRPr>
        </a:p>
      </dgm:t>
    </dgm:pt>
    <dgm:pt modelId="{6F06D8E4-F7B2-4723-A540-7AA7DD278122}" type="parTrans" cxnId="{1B014349-9357-4148-A53D-46257334D26B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A2542E4F-F5B3-4F4A-B38F-3BCA4015CC78}" type="sibTrans" cxnId="{1B014349-9357-4148-A53D-46257334D26B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041ED54A-F5F4-43D8-9D93-5C62D3E9C905}">
      <dgm:prSet custT="1"/>
      <dgm:spPr/>
      <dgm:t>
        <a:bodyPr/>
        <a:lstStyle/>
        <a:p>
          <a:pPr rtl="1"/>
          <a:r>
            <a:rPr lang="fa-IR" sz="2000" dirty="0" smtClean="0">
              <a:cs typeface="B Lotus" pitchFamily="2" charset="-78"/>
            </a:rPr>
            <a:t>مطالب علم مدیریت</a:t>
          </a:r>
          <a:endParaRPr lang="en-US" sz="2000" dirty="0">
            <a:cs typeface="B Lotus" pitchFamily="2" charset="-78"/>
          </a:endParaRPr>
        </a:p>
      </dgm:t>
    </dgm:pt>
    <dgm:pt modelId="{8C2F72B8-852E-4E36-884C-8B20FC7DD130}" type="parTrans" cxnId="{5257C2F6-3681-4A55-9D42-0B0E302AE02B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F7E1B64A-9896-4D50-A4D2-6911D2357AED}" type="sibTrans" cxnId="{5257C2F6-3681-4A55-9D42-0B0E302AE02B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79498099-8EAE-4771-BD22-7A579F22396D}">
      <dgm:prSet custT="1"/>
      <dgm:spPr/>
      <dgm:t>
        <a:bodyPr/>
        <a:lstStyle/>
        <a:p>
          <a:pPr rtl="1"/>
          <a:r>
            <a:rPr lang="fa-IR" sz="1800" dirty="0" smtClean="0">
              <a:cs typeface="B Lotus" pitchFamily="2" charset="-78"/>
            </a:rPr>
            <a:t>موضوعاتی که علم مدیریت </a:t>
          </a:r>
          <a:r>
            <a:rPr lang="fa-IR" sz="1800" smtClean="0">
              <a:cs typeface="B Lotus" pitchFamily="2" charset="-78"/>
            </a:rPr>
            <a:t>بر آنها </a:t>
          </a:r>
          <a:r>
            <a:rPr lang="fa-IR" sz="1800" dirty="0" smtClean="0">
              <a:cs typeface="B Lotus" pitchFamily="2" charset="-78"/>
            </a:rPr>
            <a:t>سوار </a:t>
          </a:r>
          <a:r>
            <a:rPr lang="fa-IR" sz="1800" smtClean="0">
              <a:cs typeface="B Lotus" pitchFamily="2" charset="-78"/>
            </a:rPr>
            <a:t>می شود</a:t>
          </a:r>
          <a:endParaRPr lang="en-US" sz="1800" dirty="0">
            <a:cs typeface="B Lotus" pitchFamily="2" charset="-78"/>
          </a:endParaRPr>
        </a:p>
      </dgm:t>
    </dgm:pt>
    <dgm:pt modelId="{D6EC752D-8B19-41D4-A0DC-D85D6A2A8A34}" type="parTrans" cxnId="{8B04BB63-652A-4429-8526-8D154F88952B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09B893D6-C80F-4104-9350-159520B2597C}" type="sibTrans" cxnId="{8B04BB63-652A-4429-8526-8D154F88952B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3A97B983-A98D-46F2-A7E5-D76CBA686ACF}">
      <dgm:prSet custT="1"/>
      <dgm:spPr/>
      <dgm:t>
        <a:bodyPr/>
        <a:lstStyle/>
        <a:p>
          <a:pPr rtl="1"/>
          <a:r>
            <a:rPr lang="fa-IR" sz="1800" dirty="0" smtClean="0">
              <a:cs typeface="B Lotus" pitchFamily="2" charset="-78"/>
            </a:rPr>
            <a:t>سازمان و مدیریت آن</a:t>
          </a:r>
          <a:endParaRPr lang="en-US" sz="1800" dirty="0">
            <a:cs typeface="B Lotus" pitchFamily="2" charset="-78"/>
          </a:endParaRPr>
        </a:p>
      </dgm:t>
    </dgm:pt>
    <dgm:pt modelId="{BD1B8DF7-0C94-4ADE-B60A-B356F782A189}" type="parTrans" cxnId="{1B5FE77E-83F7-4B0C-9A3A-0D5ACDCCD1C0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18583BA4-D098-425E-A438-A6B574B338CA}" type="sibTrans" cxnId="{1B5FE77E-83F7-4B0C-9A3A-0D5ACDCCD1C0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F42F7D8B-2182-4A02-8C83-8CBD2918695F}">
      <dgm:prSet custT="1"/>
      <dgm:spPr/>
      <dgm:t>
        <a:bodyPr/>
        <a:lstStyle/>
        <a:p>
          <a:pPr rtl="1"/>
          <a:r>
            <a:rPr lang="fa-IR" sz="1800" dirty="0" smtClean="0">
              <a:cs typeface="B Lotus" pitchFamily="2" charset="-78"/>
            </a:rPr>
            <a:t>مجموعه مفروضات برگرفته از علوم اجتماعی ، فلسفه ،دین ، عرفان و هنر</a:t>
          </a:r>
          <a:endParaRPr lang="en-US" sz="1800" dirty="0">
            <a:cs typeface="B Lotus" pitchFamily="2" charset="-78"/>
          </a:endParaRPr>
        </a:p>
      </dgm:t>
    </dgm:pt>
    <dgm:pt modelId="{0E77A042-3313-43F6-8FD8-19C1E9929BA8}" type="parTrans" cxnId="{0DC84266-F66E-4DF4-9604-58A6E57EA59C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96B0ED54-254C-40ED-8440-B4AE5C437A19}" type="sibTrans" cxnId="{0DC84266-F66E-4DF4-9604-58A6E57EA59C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997C56FE-A9C9-481F-87A3-6F7D18568E93}" type="pres">
      <dgm:prSet presAssocID="{C64CFDBD-1465-4981-B8A3-6D31B1CDF8F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A49AB7C-D3FB-4824-A642-6D1B038E4FC9}" type="pres">
      <dgm:prSet presAssocID="{868D54A2-938F-46D8-BE68-8C3D8FBEB74B}" presName="hierRoot1" presStyleCnt="0"/>
      <dgm:spPr/>
    </dgm:pt>
    <dgm:pt modelId="{2AD2ABC7-C367-4D30-8134-31201F33C022}" type="pres">
      <dgm:prSet presAssocID="{868D54A2-938F-46D8-BE68-8C3D8FBEB74B}" presName="composite" presStyleCnt="0"/>
      <dgm:spPr/>
    </dgm:pt>
    <dgm:pt modelId="{84FCEF50-1A9D-48C9-8316-9FB538EAC9D4}" type="pres">
      <dgm:prSet presAssocID="{868D54A2-938F-46D8-BE68-8C3D8FBEB74B}" presName="background" presStyleLbl="node0" presStyleIdx="0" presStyleCnt="1"/>
      <dgm:spPr/>
    </dgm:pt>
    <dgm:pt modelId="{06ECFD5F-7DE2-4FBD-97D2-C685711C1DDB}" type="pres">
      <dgm:prSet presAssocID="{868D54A2-938F-46D8-BE68-8C3D8FBEB74B}" presName="text" presStyleLbl="fgAcc0" presStyleIdx="0" presStyleCnt="1" custScaleX="198056" custLinFactNeighborX="-7137" custLinFactNeighborY="-482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2A05C4-F5BA-416B-A957-931773870AA5}" type="pres">
      <dgm:prSet presAssocID="{868D54A2-938F-46D8-BE68-8C3D8FBEB74B}" presName="hierChild2" presStyleCnt="0"/>
      <dgm:spPr/>
    </dgm:pt>
    <dgm:pt modelId="{AFFAB1F3-59F1-4410-AA49-A4CC3512A779}" type="pres">
      <dgm:prSet presAssocID="{BC8240D6-1915-4E39-AD36-E770F1EF9A4E}" presName="Name10" presStyleLbl="parChTrans1D2" presStyleIdx="0" presStyleCnt="3"/>
      <dgm:spPr/>
      <dgm:t>
        <a:bodyPr/>
        <a:lstStyle/>
        <a:p>
          <a:endParaRPr lang="en-US"/>
        </a:p>
      </dgm:t>
    </dgm:pt>
    <dgm:pt modelId="{4F8CC450-92FD-49C1-A616-23C019B7B391}" type="pres">
      <dgm:prSet presAssocID="{F1C30685-70F5-4657-9F3C-73DD75A56C67}" presName="hierRoot2" presStyleCnt="0"/>
      <dgm:spPr/>
    </dgm:pt>
    <dgm:pt modelId="{6A2ACA4B-6FFD-46C5-8392-A852DD38CF3A}" type="pres">
      <dgm:prSet presAssocID="{F1C30685-70F5-4657-9F3C-73DD75A56C67}" presName="composite2" presStyleCnt="0"/>
      <dgm:spPr/>
    </dgm:pt>
    <dgm:pt modelId="{B40E10AB-BE6A-4B1B-8DD0-ED1E8EA4497A}" type="pres">
      <dgm:prSet presAssocID="{F1C30685-70F5-4657-9F3C-73DD75A56C67}" presName="background2" presStyleLbl="node2" presStyleIdx="0" presStyleCnt="3"/>
      <dgm:spPr/>
    </dgm:pt>
    <dgm:pt modelId="{2EE233CE-A778-4DD4-AEED-72BB448F3B75}" type="pres">
      <dgm:prSet presAssocID="{F1C30685-70F5-4657-9F3C-73DD75A56C67}" presName="text2" presStyleLbl="fgAcc2" presStyleIdx="0" presStyleCnt="3" custScaleX="1980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CEA46F-CBDC-4A90-8D4D-53F6630EC829}" type="pres">
      <dgm:prSet presAssocID="{F1C30685-70F5-4657-9F3C-73DD75A56C67}" presName="hierChild3" presStyleCnt="0"/>
      <dgm:spPr/>
    </dgm:pt>
    <dgm:pt modelId="{E1F3D7A0-DD9C-4E65-BC42-45A3D0059266}" type="pres">
      <dgm:prSet presAssocID="{0E77A042-3313-43F6-8FD8-19C1E9929BA8}" presName="Name17" presStyleLbl="parChTrans1D3" presStyleIdx="0" presStyleCnt="3"/>
      <dgm:spPr/>
      <dgm:t>
        <a:bodyPr/>
        <a:lstStyle/>
        <a:p>
          <a:endParaRPr lang="en-US"/>
        </a:p>
      </dgm:t>
    </dgm:pt>
    <dgm:pt modelId="{AD40233E-C993-47C5-BA33-2AFDFD6164E2}" type="pres">
      <dgm:prSet presAssocID="{F42F7D8B-2182-4A02-8C83-8CBD2918695F}" presName="hierRoot3" presStyleCnt="0"/>
      <dgm:spPr/>
    </dgm:pt>
    <dgm:pt modelId="{5F5E2862-2E34-4D0A-A20A-00BD8BF8577D}" type="pres">
      <dgm:prSet presAssocID="{F42F7D8B-2182-4A02-8C83-8CBD2918695F}" presName="composite3" presStyleCnt="0"/>
      <dgm:spPr/>
    </dgm:pt>
    <dgm:pt modelId="{0B8033AB-C736-431E-97E8-5E2AA41B72C9}" type="pres">
      <dgm:prSet presAssocID="{F42F7D8B-2182-4A02-8C83-8CBD2918695F}" presName="background3" presStyleLbl="node3" presStyleIdx="0" presStyleCnt="3"/>
      <dgm:spPr/>
    </dgm:pt>
    <dgm:pt modelId="{897DAB77-8000-434B-8B77-EA4A946524F0}" type="pres">
      <dgm:prSet presAssocID="{F42F7D8B-2182-4A02-8C83-8CBD2918695F}" presName="text3" presStyleLbl="fgAcc3" presStyleIdx="0" presStyleCnt="3" custScaleX="198056" custScaleY="1894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7B927C-17DA-481D-B7D2-B834B5C5CC1A}" type="pres">
      <dgm:prSet presAssocID="{F42F7D8B-2182-4A02-8C83-8CBD2918695F}" presName="hierChild4" presStyleCnt="0"/>
      <dgm:spPr/>
    </dgm:pt>
    <dgm:pt modelId="{CEF05E36-E5C2-46CF-B73A-F79EB289A628}" type="pres">
      <dgm:prSet presAssocID="{6F06D8E4-F7B2-4723-A540-7AA7DD278122}" presName="Name10" presStyleLbl="parChTrans1D2" presStyleIdx="1" presStyleCnt="3"/>
      <dgm:spPr/>
      <dgm:t>
        <a:bodyPr/>
        <a:lstStyle/>
        <a:p>
          <a:endParaRPr lang="en-US"/>
        </a:p>
      </dgm:t>
    </dgm:pt>
    <dgm:pt modelId="{FB17AB88-FAD1-42DD-AD44-2F78AF79635E}" type="pres">
      <dgm:prSet presAssocID="{919EE776-7AC4-4B51-B9C9-67294BF3321C}" presName="hierRoot2" presStyleCnt="0"/>
      <dgm:spPr/>
    </dgm:pt>
    <dgm:pt modelId="{15A4DCFC-DBBD-496C-9E42-3DC5DC006AD1}" type="pres">
      <dgm:prSet presAssocID="{919EE776-7AC4-4B51-B9C9-67294BF3321C}" presName="composite2" presStyleCnt="0"/>
      <dgm:spPr/>
    </dgm:pt>
    <dgm:pt modelId="{30B0A3B4-266B-4B78-B0C8-1F850013C2EF}" type="pres">
      <dgm:prSet presAssocID="{919EE776-7AC4-4B51-B9C9-67294BF3321C}" presName="background2" presStyleLbl="node2" presStyleIdx="1" presStyleCnt="3"/>
      <dgm:spPr/>
    </dgm:pt>
    <dgm:pt modelId="{8EB44CAE-AF84-4824-90F1-E1397CD1FBBF}" type="pres">
      <dgm:prSet presAssocID="{919EE776-7AC4-4B51-B9C9-67294BF3321C}" presName="text2" presStyleLbl="fgAcc2" presStyleIdx="1" presStyleCnt="3" custScaleX="1980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7EE676-F7D7-4DD3-A593-3B572A05BA1A}" type="pres">
      <dgm:prSet presAssocID="{919EE776-7AC4-4B51-B9C9-67294BF3321C}" presName="hierChild3" presStyleCnt="0"/>
      <dgm:spPr/>
    </dgm:pt>
    <dgm:pt modelId="{C08BBE39-E48E-458C-AE0D-649E15202120}" type="pres">
      <dgm:prSet presAssocID="{BD1B8DF7-0C94-4ADE-B60A-B356F782A189}" presName="Name17" presStyleLbl="parChTrans1D3" presStyleIdx="1" presStyleCnt="3"/>
      <dgm:spPr/>
      <dgm:t>
        <a:bodyPr/>
        <a:lstStyle/>
        <a:p>
          <a:endParaRPr lang="en-US"/>
        </a:p>
      </dgm:t>
    </dgm:pt>
    <dgm:pt modelId="{75E5C72F-C872-46C3-B000-690776775FF7}" type="pres">
      <dgm:prSet presAssocID="{3A97B983-A98D-46F2-A7E5-D76CBA686ACF}" presName="hierRoot3" presStyleCnt="0"/>
      <dgm:spPr/>
    </dgm:pt>
    <dgm:pt modelId="{37824217-825B-4775-A3AE-713E98EB74CA}" type="pres">
      <dgm:prSet presAssocID="{3A97B983-A98D-46F2-A7E5-D76CBA686ACF}" presName="composite3" presStyleCnt="0"/>
      <dgm:spPr/>
    </dgm:pt>
    <dgm:pt modelId="{90AF1FA6-16B4-4ABE-93D9-4D6E9BF9BD60}" type="pres">
      <dgm:prSet presAssocID="{3A97B983-A98D-46F2-A7E5-D76CBA686ACF}" presName="background3" presStyleLbl="node3" presStyleIdx="1" presStyleCnt="3"/>
      <dgm:spPr/>
    </dgm:pt>
    <dgm:pt modelId="{DD64824B-189A-4AE8-BAA6-8DB8631F8C14}" type="pres">
      <dgm:prSet presAssocID="{3A97B983-A98D-46F2-A7E5-D76CBA686ACF}" presName="text3" presStyleLbl="fgAcc3" presStyleIdx="1" presStyleCnt="3" custScaleX="198056" custScaleY="20858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446753-5FD3-4421-BFB4-7729F220EDBE}" type="pres">
      <dgm:prSet presAssocID="{3A97B983-A98D-46F2-A7E5-D76CBA686ACF}" presName="hierChild4" presStyleCnt="0"/>
      <dgm:spPr/>
    </dgm:pt>
    <dgm:pt modelId="{8B3F9138-74A9-4D3A-9C4A-7CB52C2CFCC7}" type="pres">
      <dgm:prSet presAssocID="{8C2F72B8-852E-4E36-884C-8B20FC7DD130}" presName="Name10" presStyleLbl="parChTrans1D2" presStyleIdx="2" presStyleCnt="3"/>
      <dgm:spPr/>
      <dgm:t>
        <a:bodyPr/>
        <a:lstStyle/>
        <a:p>
          <a:endParaRPr lang="en-US"/>
        </a:p>
      </dgm:t>
    </dgm:pt>
    <dgm:pt modelId="{2646AB5C-A105-40E2-AB9F-E68E58098C93}" type="pres">
      <dgm:prSet presAssocID="{041ED54A-F5F4-43D8-9D93-5C62D3E9C905}" presName="hierRoot2" presStyleCnt="0"/>
      <dgm:spPr/>
    </dgm:pt>
    <dgm:pt modelId="{C100466A-EDAD-4E70-B8A5-2CA599EB369E}" type="pres">
      <dgm:prSet presAssocID="{041ED54A-F5F4-43D8-9D93-5C62D3E9C905}" presName="composite2" presStyleCnt="0"/>
      <dgm:spPr/>
    </dgm:pt>
    <dgm:pt modelId="{AA72603D-4E8C-48C6-801C-5E30DA49D9BA}" type="pres">
      <dgm:prSet presAssocID="{041ED54A-F5F4-43D8-9D93-5C62D3E9C905}" presName="background2" presStyleLbl="node2" presStyleIdx="2" presStyleCnt="3"/>
      <dgm:spPr/>
    </dgm:pt>
    <dgm:pt modelId="{2F724C89-46EE-486E-AD7D-999FE15ADD64}" type="pres">
      <dgm:prSet presAssocID="{041ED54A-F5F4-43D8-9D93-5C62D3E9C905}" presName="text2" presStyleLbl="fgAcc2" presStyleIdx="2" presStyleCnt="3" custScaleX="1980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82BA20-C7AC-45D7-A26B-CFC12CA70760}" type="pres">
      <dgm:prSet presAssocID="{041ED54A-F5F4-43D8-9D93-5C62D3E9C905}" presName="hierChild3" presStyleCnt="0"/>
      <dgm:spPr/>
    </dgm:pt>
    <dgm:pt modelId="{F74A8312-12BB-448D-825E-DC06D7E21AC4}" type="pres">
      <dgm:prSet presAssocID="{D6EC752D-8B19-41D4-A0DC-D85D6A2A8A34}" presName="Name17" presStyleLbl="parChTrans1D3" presStyleIdx="2" presStyleCnt="3"/>
      <dgm:spPr/>
      <dgm:t>
        <a:bodyPr/>
        <a:lstStyle/>
        <a:p>
          <a:endParaRPr lang="en-US"/>
        </a:p>
      </dgm:t>
    </dgm:pt>
    <dgm:pt modelId="{6506243B-3FC5-4362-8456-4376B6C83D4D}" type="pres">
      <dgm:prSet presAssocID="{79498099-8EAE-4771-BD22-7A579F22396D}" presName="hierRoot3" presStyleCnt="0"/>
      <dgm:spPr/>
    </dgm:pt>
    <dgm:pt modelId="{10FF01CF-54A9-4C4E-B82F-565D59F9D63C}" type="pres">
      <dgm:prSet presAssocID="{79498099-8EAE-4771-BD22-7A579F22396D}" presName="composite3" presStyleCnt="0"/>
      <dgm:spPr/>
    </dgm:pt>
    <dgm:pt modelId="{7A879B51-1B64-4C0A-82E9-9409394F085F}" type="pres">
      <dgm:prSet presAssocID="{79498099-8EAE-4771-BD22-7A579F22396D}" presName="background3" presStyleLbl="node3" presStyleIdx="2" presStyleCnt="3"/>
      <dgm:spPr/>
    </dgm:pt>
    <dgm:pt modelId="{4D689B90-F599-49DE-9D73-F4E3D93C97B0}" type="pres">
      <dgm:prSet presAssocID="{79498099-8EAE-4771-BD22-7A579F22396D}" presName="text3" presStyleLbl="fgAcc3" presStyleIdx="2" presStyleCnt="3" custScaleX="198056" custScaleY="2263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83BA6C-84D8-4B77-A45C-A6F1AF5CB848}" type="pres">
      <dgm:prSet presAssocID="{79498099-8EAE-4771-BD22-7A579F22396D}" presName="hierChild4" presStyleCnt="0"/>
      <dgm:spPr/>
    </dgm:pt>
  </dgm:ptLst>
  <dgm:cxnLst>
    <dgm:cxn modelId="{6040743B-A180-443E-9DAB-55B20E75C28C}" type="presOf" srcId="{8C2F72B8-852E-4E36-884C-8B20FC7DD130}" destId="{8B3F9138-74A9-4D3A-9C4A-7CB52C2CFCC7}" srcOrd="0" destOrd="0" presId="urn:microsoft.com/office/officeart/2005/8/layout/hierarchy1"/>
    <dgm:cxn modelId="{AC78EA4B-3277-437D-AFB7-3C023C0AE037}" type="presOf" srcId="{BC8240D6-1915-4E39-AD36-E770F1EF9A4E}" destId="{AFFAB1F3-59F1-4410-AA49-A4CC3512A779}" srcOrd="0" destOrd="0" presId="urn:microsoft.com/office/officeart/2005/8/layout/hierarchy1"/>
    <dgm:cxn modelId="{5D433B62-2B91-4605-B670-8D420ECF8A8C}" type="presOf" srcId="{0E77A042-3313-43F6-8FD8-19C1E9929BA8}" destId="{E1F3D7A0-DD9C-4E65-BC42-45A3D0059266}" srcOrd="0" destOrd="0" presId="urn:microsoft.com/office/officeart/2005/8/layout/hierarchy1"/>
    <dgm:cxn modelId="{40CB0BAC-720B-463C-B413-C51AE1237058}" type="presOf" srcId="{F1C30685-70F5-4657-9F3C-73DD75A56C67}" destId="{2EE233CE-A778-4DD4-AEED-72BB448F3B75}" srcOrd="0" destOrd="0" presId="urn:microsoft.com/office/officeart/2005/8/layout/hierarchy1"/>
    <dgm:cxn modelId="{90DBEF7A-3556-41DA-89F1-F09C42D0EA9D}" type="presOf" srcId="{919EE776-7AC4-4B51-B9C9-67294BF3321C}" destId="{8EB44CAE-AF84-4824-90F1-E1397CD1FBBF}" srcOrd="0" destOrd="0" presId="urn:microsoft.com/office/officeart/2005/8/layout/hierarchy1"/>
    <dgm:cxn modelId="{334530CA-45D9-4B9B-973F-B785CB1A0B3E}" type="presOf" srcId="{79498099-8EAE-4771-BD22-7A579F22396D}" destId="{4D689B90-F599-49DE-9D73-F4E3D93C97B0}" srcOrd="0" destOrd="0" presId="urn:microsoft.com/office/officeart/2005/8/layout/hierarchy1"/>
    <dgm:cxn modelId="{E2EFB8A8-585B-4644-B57E-121695DF06F2}" type="presOf" srcId="{D6EC752D-8B19-41D4-A0DC-D85D6A2A8A34}" destId="{F74A8312-12BB-448D-825E-DC06D7E21AC4}" srcOrd="0" destOrd="0" presId="urn:microsoft.com/office/officeart/2005/8/layout/hierarchy1"/>
    <dgm:cxn modelId="{1B5FE77E-83F7-4B0C-9A3A-0D5ACDCCD1C0}" srcId="{919EE776-7AC4-4B51-B9C9-67294BF3321C}" destId="{3A97B983-A98D-46F2-A7E5-D76CBA686ACF}" srcOrd="0" destOrd="0" parTransId="{BD1B8DF7-0C94-4ADE-B60A-B356F782A189}" sibTransId="{18583BA4-D098-425E-A438-A6B574B338CA}"/>
    <dgm:cxn modelId="{46F47451-1343-498F-A9E0-19F2264DD0A8}" type="presOf" srcId="{6F06D8E4-F7B2-4723-A540-7AA7DD278122}" destId="{CEF05E36-E5C2-46CF-B73A-F79EB289A628}" srcOrd="0" destOrd="0" presId="urn:microsoft.com/office/officeart/2005/8/layout/hierarchy1"/>
    <dgm:cxn modelId="{E3582C57-698C-4300-940E-1F598086BAA2}" type="presOf" srcId="{868D54A2-938F-46D8-BE68-8C3D8FBEB74B}" destId="{06ECFD5F-7DE2-4FBD-97D2-C685711C1DDB}" srcOrd="0" destOrd="0" presId="urn:microsoft.com/office/officeart/2005/8/layout/hierarchy1"/>
    <dgm:cxn modelId="{32524913-F7D8-4969-94C6-65AA8E0AE8BA}" type="presOf" srcId="{3A97B983-A98D-46F2-A7E5-D76CBA686ACF}" destId="{DD64824B-189A-4AE8-BAA6-8DB8631F8C14}" srcOrd="0" destOrd="0" presId="urn:microsoft.com/office/officeart/2005/8/layout/hierarchy1"/>
    <dgm:cxn modelId="{97BD84A0-9221-4EE6-A821-A966B0B4E0A2}" type="presOf" srcId="{F42F7D8B-2182-4A02-8C83-8CBD2918695F}" destId="{897DAB77-8000-434B-8B77-EA4A946524F0}" srcOrd="0" destOrd="0" presId="urn:microsoft.com/office/officeart/2005/8/layout/hierarchy1"/>
    <dgm:cxn modelId="{6B27B146-AF9D-437D-92AA-9DBA9B2A570C}" type="presOf" srcId="{041ED54A-F5F4-43D8-9D93-5C62D3E9C905}" destId="{2F724C89-46EE-486E-AD7D-999FE15ADD64}" srcOrd="0" destOrd="0" presId="urn:microsoft.com/office/officeart/2005/8/layout/hierarchy1"/>
    <dgm:cxn modelId="{AFA64FB1-F64F-47AD-A53C-95A6F0BF41FD}" type="presOf" srcId="{BD1B8DF7-0C94-4ADE-B60A-B356F782A189}" destId="{C08BBE39-E48E-458C-AE0D-649E15202120}" srcOrd="0" destOrd="0" presId="urn:microsoft.com/office/officeart/2005/8/layout/hierarchy1"/>
    <dgm:cxn modelId="{0DC84266-F66E-4DF4-9604-58A6E57EA59C}" srcId="{F1C30685-70F5-4657-9F3C-73DD75A56C67}" destId="{F42F7D8B-2182-4A02-8C83-8CBD2918695F}" srcOrd="0" destOrd="0" parTransId="{0E77A042-3313-43F6-8FD8-19C1E9929BA8}" sibTransId="{96B0ED54-254C-40ED-8440-B4AE5C437A19}"/>
    <dgm:cxn modelId="{A3EDA3C3-4140-4A9D-9D69-DF401DDDE1E9}" srcId="{C64CFDBD-1465-4981-B8A3-6D31B1CDF8F3}" destId="{868D54A2-938F-46D8-BE68-8C3D8FBEB74B}" srcOrd="0" destOrd="0" parTransId="{7187AB5B-A556-462F-B9D1-0889637A9039}" sibTransId="{FFA80831-97F9-4349-8A24-F33408DEF2D8}"/>
    <dgm:cxn modelId="{5257C2F6-3681-4A55-9D42-0B0E302AE02B}" srcId="{868D54A2-938F-46D8-BE68-8C3D8FBEB74B}" destId="{041ED54A-F5F4-43D8-9D93-5C62D3E9C905}" srcOrd="2" destOrd="0" parTransId="{8C2F72B8-852E-4E36-884C-8B20FC7DD130}" sibTransId="{F7E1B64A-9896-4D50-A4D2-6911D2357AED}"/>
    <dgm:cxn modelId="{F1722F16-3159-459E-92C2-F8B68ED0A420}" type="presOf" srcId="{C64CFDBD-1465-4981-B8A3-6D31B1CDF8F3}" destId="{997C56FE-A9C9-481F-87A3-6F7D18568E93}" srcOrd="0" destOrd="0" presId="urn:microsoft.com/office/officeart/2005/8/layout/hierarchy1"/>
    <dgm:cxn modelId="{1B014349-9357-4148-A53D-46257334D26B}" srcId="{868D54A2-938F-46D8-BE68-8C3D8FBEB74B}" destId="{919EE776-7AC4-4B51-B9C9-67294BF3321C}" srcOrd="1" destOrd="0" parTransId="{6F06D8E4-F7B2-4723-A540-7AA7DD278122}" sibTransId="{A2542E4F-F5B3-4F4A-B38F-3BCA4015CC78}"/>
    <dgm:cxn modelId="{8AE9002F-04CE-4015-9E2C-CB3E8543E88B}" srcId="{868D54A2-938F-46D8-BE68-8C3D8FBEB74B}" destId="{F1C30685-70F5-4657-9F3C-73DD75A56C67}" srcOrd="0" destOrd="0" parTransId="{BC8240D6-1915-4E39-AD36-E770F1EF9A4E}" sibTransId="{C2D8B83E-39CA-4D1E-AF1A-62BAA6F0D4DF}"/>
    <dgm:cxn modelId="{8B04BB63-652A-4429-8526-8D154F88952B}" srcId="{041ED54A-F5F4-43D8-9D93-5C62D3E9C905}" destId="{79498099-8EAE-4771-BD22-7A579F22396D}" srcOrd="0" destOrd="0" parTransId="{D6EC752D-8B19-41D4-A0DC-D85D6A2A8A34}" sibTransId="{09B893D6-C80F-4104-9350-159520B2597C}"/>
    <dgm:cxn modelId="{F77746A2-A8A3-40EA-9DB8-2160A08FD67F}" type="presParOf" srcId="{997C56FE-A9C9-481F-87A3-6F7D18568E93}" destId="{BA49AB7C-D3FB-4824-A642-6D1B038E4FC9}" srcOrd="0" destOrd="0" presId="urn:microsoft.com/office/officeart/2005/8/layout/hierarchy1"/>
    <dgm:cxn modelId="{000498CE-07AA-42F5-A256-D9D4861E2AEE}" type="presParOf" srcId="{BA49AB7C-D3FB-4824-A642-6D1B038E4FC9}" destId="{2AD2ABC7-C367-4D30-8134-31201F33C022}" srcOrd="0" destOrd="0" presId="urn:microsoft.com/office/officeart/2005/8/layout/hierarchy1"/>
    <dgm:cxn modelId="{D728A8F1-29F8-436C-997A-1CD0F530AC26}" type="presParOf" srcId="{2AD2ABC7-C367-4D30-8134-31201F33C022}" destId="{84FCEF50-1A9D-48C9-8316-9FB538EAC9D4}" srcOrd="0" destOrd="0" presId="urn:microsoft.com/office/officeart/2005/8/layout/hierarchy1"/>
    <dgm:cxn modelId="{DD36E270-BFC6-40C9-BC07-BC1956BA9CC2}" type="presParOf" srcId="{2AD2ABC7-C367-4D30-8134-31201F33C022}" destId="{06ECFD5F-7DE2-4FBD-97D2-C685711C1DDB}" srcOrd="1" destOrd="0" presId="urn:microsoft.com/office/officeart/2005/8/layout/hierarchy1"/>
    <dgm:cxn modelId="{3ACEA009-F9F9-4AD7-8DC1-58C2B4D0A6BB}" type="presParOf" srcId="{BA49AB7C-D3FB-4824-A642-6D1B038E4FC9}" destId="{812A05C4-F5BA-416B-A957-931773870AA5}" srcOrd="1" destOrd="0" presId="urn:microsoft.com/office/officeart/2005/8/layout/hierarchy1"/>
    <dgm:cxn modelId="{1F090429-0F72-4E2C-981D-F6384B59976E}" type="presParOf" srcId="{812A05C4-F5BA-416B-A957-931773870AA5}" destId="{AFFAB1F3-59F1-4410-AA49-A4CC3512A779}" srcOrd="0" destOrd="0" presId="urn:microsoft.com/office/officeart/2005/8/layout/hierarchy1"/>
    <dgm:cxn modelId="{52F7C2DC-3EC8-4D0D-9357-720FB97A3790}" type="presParOf" srcId="{812A05C4-F5BA-416B-A957-931773870AA5}" destId="{4F8CC450-92FD-49C1-A616-23C019B7B391}" srcOrd="1" destOrd="0" presId="urn:microsoft.com/office/officeart/2005/8/layout/hierarchy1"/>
    <dgm:cxn modelId="{627BFD51-27CC-4ECF-9FE8-2FA5C57D6B2D}" type="presParOf" srcId="{4F8CC450-92FD-49C1-A616-23C019B7B391}" destId="{6A2ACA4B-6FFD-46C5-8392-A852DD38CF3A}" srcOrd="0" destOrd="0" presId="urn:microsoft.com/office/officeart/2005/8/layout/hierarchy1"/>
    <dgm:cxn modelId="{6BEE64B7-BDBB-4794-A3A8-E42CEB471A11}" type="presParOf" srcId="{6A2ACA4B-6FFD-46C5-8392-A852DD38CF3A}" destId="{B40E10AB-BE6A-4B1B-8DD0-ED1E8EA4497A}" srcOrd="0" destOrd="0" presId="urn:microsoft.com/office/officeart/2005/8/layout/hierarchy1"/>
    <dgm:cxn modelId="{2BD69B1E-74B7-4903-926B-9B8CC9842A04}" type="presParOf" srcId="{6A2ACA4B-6FFD-46C5-8392-A852DD38CF3A}" destId="{2EE233CE-A778-4DD4-AEED-72BB448F3B75}" srcOrd="1" destOrd="0" presId="urn:microsoft.com/office/officeart/2005/8/layout/hierarchy1"/>
    <dgm:cxn modelId="{495CD5DC-170E-4636-90C9-330650334EED}" type="presParOf" srcId="{4F8CC450-92FD-49C1-A616-23C019B7B391}" destId="{A8CEA46F-CBDC-4A90-8D4D-53F6630EC829}" srcOrd="1" destOrd="0" presId="urn:microsoft.com/office/officeart/2005/8/layout/hierarchy1"/>
    <dgm:cxn modelId="{5C0DF3ED-6886-4F58-86F6-14559E40280D}" type="presParOf" srcId="{A8CEA46F-CBDC-4A90-8D4D-53F6630EC829}" destId="{E1F3D7A0-DD9C-4E65-BC42-45A3D0059266}" srcOrd="0" destOrd="0" presId="urn:microsoft.com/office/officeart/2005/8/layout/hierarchy1"/>
    <dgm:cxn modelId="{875A25CC-46D1-43F1-997D-2D49322F56B6}" type="presParOf" srcId="{A8CEA46F-CBDC-4A90-8D4D-53F6630EC829}" destId="{AD40233E-C993-47C5-BA33-2AFDFD6164E2}" srcOrd="1" destOrd="0" presId="urn:microsoft.com/office/officeart/2005/8/layout/hierarchy1"/>
    <dgm:cxn modelId="{C0B31251-5879-4ED1-946B-A2D55F12024E}" type="presParOf" srcId="{AD40233E-C993-47C5-BA33-2AFDFD6164E2}" destId="{5F5E2862-2E34-4D0A-A20A-00BD8BF8577D}" srcOrd="0" destOrd="0" presId="urn:microsoft.com/office/officeart/2005/8/layout/hierarchy1"/>
    <dgm:cxn modelId="{36B851C1-4A32-45F8-9818-FA387BD0FA14}" type="presParOf" srcId="{5F5E2862-2E34-4D0A-A20A-00BD8BF8577D}" destId="{0B8033AB-C736-431E-97E8-5E2AA41B72C9}" srcOrd="0" destOrd="0" presId="urn:microsoft.com/office/officeart/2005/8/layout/hierarchy1"/>
    <dgm:cxn modelId="{8C757B09-1549-4AC6-BB61-210ED996F4DB}" type="presParOf" srcId="{5F5E2862-2E34-4D0A-A20A-00BD8BF8577D}" destId="{897DAB77-8000-434B-8B77-EA4A946524F0}" srcOrd="1" destOrd="0" presId="urn:microsoft.com/office/officeart/2005/8/layout/hierarchy1"/>
    <dgm:cxn modelId="{C1515133-1208-4A16-93BC-1CD55E7CEA17}" type="presParOf" srcId="{AD40233E-C993-47C5-BA33-2AFDFD6164E2}" destId="{147B927C-17DA-481D-B7D2-B834B5C5CC1A}" srcOrd="1" destOrd="0" presId="urn:microsoft.com/office/officeart/2005/8/layout/hierarchy1"/>
    <dgm:cxn modelId="{891AC8B0-148F-4362-AD9A-AC51B3DFF195}" type="presParOf" srcId="{812A05C4-F5BA-416B-A957-931773870AA5}" destId="{CEF05E36-E5C2-46CF-B73A-F79EB289A628}" srcOrd="2" destOrd="0" presId="urn:microsoft.com/office/officeart/2005/8/layout/hierarchy1"/>
    <dgm:cxn modelId="{65D074DB-4158-449E-97C8-104D314BC2A6}" type="presParOf" srcId="{812A05C4-F5BA-416B-A957-931773870AA5}" destId="{FB17AB88-FAD1-42DD-AD44-2F78AF79635E}" srcOrd="3" destOrd="0" presId="urn:microsoft.com/office/officeart/2005/8/layout/hierarchy1"/>
    <dgm:cxn modelId="{D4C40CC4-C36A-4913-AFBF-3628F831D324}" type="presParOf" srcId="{FB17AB88-FAD1-42DD-AD44-2F78AF79635E}" destId="{15A4DCFC-DBBD-496C-9E42-3DC5DC006AD1}" srcOrd="0" destOrd="0" presId="urn:microsoft.com/office/officeart/2005/8/layout/hierarchy1"/>
    <dgm:cxn modelId="{CF442AF5-072F-4978-A163-446B1F7437DB}" type="presParOf" srcId="{15A4DCFC-DBBD-496C-9E42-3DC5DC006AD1}" destId="{30B0A3B4-266B-4B78-B0C8-1F850013C2EF}" srcOrd="0" destOrd="0" presId="urn:microsoft.com/office/officeart/2005/8/layout/hierarchy1"/>
    <dgm:cxn modelId="{8691D575-76AB-4910-93B7-F280F5204615}" type="presParOf" srcId="{15A4DCFC-DBBD-496C-9E42-3DC5DC006AD1}" destId="{8EB44CAE-AF84-4824-90F1-E1397CD1FBBF}" srcOrd="1" destOrd="0" presId="urn:microsoft.com/office/officeart/2005/8/layout/hierarchy1"/>
    <dgm:cxn modelId="{0C74178E-15BD-48C1-AD56-D3D22DBA9CB4}" type="presParOf" srcId="{FB17AB88-FAD1-42DD-AD44-2F78AF79635E}" destId="{4F7EE676-F7D7-4DD3-A593-3B572A05BA1A}" srcOrd="1" destOrd="0" presId="urn:microsoft.com/office/officeart/2005/8/layout/hierarchy1"/>
    <dgm:cxn modelId="{86C53C42-66FE-4B42-AB02-17D6AFC59875}" type="presParOf" srcId="{4F7EE676-F7D7-4DD3-A593-3B572A05BA1A}" destId="{C08BBE39-E48E-458C-AE0D-649E15202120}" srcOrd="0" destOrd="0" presId="urn:microsoft.com/office/officeart/2005/8/layout/hierarchy1"/>
    <dgm:cxn modelId="{FD95B572-88D3-4059-9C5E-99FD2EA27207}" type="presParOf" srcId="{4F7EE676-F7D7-4DD3-A593-3B572A05BA1A}" destId="{75E5C72F-C872-46C3-B000-690776775FF7}" srcOrd="1" destOrd="0" presId="urn:microsoft.com/office/officeart/2005/8/layout/hierarchy1"/>
    <dgm:cxn modelId="{068C3B37-A210-485F-BBB8-56923BB3DF06}" type="presParOf" srcId="{75E5C72F-C872-46C3-B000-690776775FF7}" destId="{37824217-825B-4775-A3AE-713E98EB74CA}" srcOrd="0" destOrd="0" presId="urn:microsoft.com/office/officeart/2005/8/layout/hierarchy1"/>
    <dgm:cxn modelId="{CAF95966-E488-4721-BFC4-456F9F42D9F7}" type="presParOf" srcId="{37824217-825B-4775-A3AE-713E98EB74CA}" destId="{90AF1FA6-16B4-4ABE-93D9-4D6E9BF9BD60}" srcOrd="0" destOrd="0" presId="urn:microsoft.com/office/officeart/2005/8/layout/hierarchy1"/>
    <dgm:cxn modelId="{56DC7CA5-FCCC-4834-B325-2BA0271170C4}" type="presParOf" srcId="{37824217-825B-4775-A3AE-713E98EB74CA}" destId="{DD64824B-189A-4AE8-BAA6-8DB8631F8C14}" srcOrd="1" destOrd="0" presId="urn:microsoft.com/office/officeart/2005/8/layout/hierarchy1"/>
    <dgm:cxn modelId="{23CA7940-8D28-473E-BA6F-7EA44054F361}" type="presParOf" srcId="{75E5C72F-C872-46C3-B000-690776775FF7}" destId="{46446753-5FD3-4421-BFB4-7729F220EDBE}" srcOrd="1" destOrd="0" presId="urn:microsoft.com/office/officeart/2005/8/layout/hierarchy1"/>
    <dgm:cxn modelId="{1C356BCF-AEDE-4B08-BB49-5A214D15AE87}" type="presParOf" srcId="{812A05C4-F5BA-416B-A957-931773870AA5}" destId="{8B3F9138-74A9-4D3A-9C4A-7CB52C2CFCC7}" srcOrd="4" destOrd="0" presId="urn:microsoft.com/office/officeart/2005/8/layout/hierarchy1"/>
    <dgm:cxn modelId="{949A2756-C7C6-4386-A9EC-D722BBA55517}" type="presParOf" srcId="{812A05C4-F5BA-416B-A957-931773870AA5}" destId="{2646AB5C-A105-40E2-AB9F-E68E58098C93}" srcOrd="5" destOrd="0" presId="urn:microsoft.com/office/officeart/2005/8/layout/hierarchy1"/>
    <dgm:cxn modelId="{FEA8CFB4-40C1-48D0-9563-A6A9705AAF87}" type="presParOf" srcId="{2646AB5C-A105-40E2-AB9F-E68E58098C93}" destId="{C100466A-EDAD-4E70-B8A5-2CA599EB369E}" srcOrd="0" destOrd="0" presId="urn:microsoft.com/office/officeart/2005/8/layout/hierarchy1"/>
    <dgm:cxn modelId="{4FE8A0D5-423A-4182-A15A-C2741C420B51}" type="presParOf" srcId="{C100466A-EDAD-4E70-B8A5-2CA599EB369E}" destId="{AA72603D-4E8C-48C6-801C-5E30DA49D9BA}" srcOrd="0" destOrd="0" presId="urn:microsoft.com/office/officeart/2005/8/layout/hierarchy1"/>
    <dgm:cxn modelId="{BB3648C5-5DB8-4D3D-B2D2-648F8EA0BB1A}" type="presParOf" srcId="{C100466A-EDAD-4E70-B8A5-2CA599EB369E}" destId="{2F724C89-46EE-486E-AD7D-999FE15ADD64}" srcOrd="1" destOrd="0" presId="urn:microsoft.com/office/officeart/2005/8/layout/hierarchy1"/>
    <dgm:cxn modelId="{DFFE4493-E334-470D-B05D-09BC2A6C689B}" type="presParOf" srcId="{2646AB5C-A105-40E2-AB9F-E68E58098C93}" destId="{9F82BA20-C7AC-45D7-A26B-CFC12CA70760}" srcOrd="1" destOrd="0" presId="urn:microsoft.com/office/officeart/2005/8/layout/hierarchy1"/>
    <dgm:cxn modelId="{ADE2E07A-E84F-4B46-BE5D-1288BC42A91C}" type="presParOf" srcId="{9F82BA20-C7AC-45D7-A26B-CFC12CA70760}" destId="{F74A8312-12BB-448D-825E-DC06D7E21AC4}" srcOrd="0" destOrd="0" presId="urn:microsoft.com/office/officeart/2005/8/layout/hierarchy1"/>
    <dgm:cxn modelId="{FB196B3C-3CA8-4050-9D4D-350FBA6DEB73}" type="presParOf" srcId="{9F82BA20-C7AC-45D7-A26B-CFC12CA70760}" destId="{6506243B-3FC5-4362-8456-4376B6C83D4D}" srcOrd="1" destOrd="0" presId="urn:microsoft.com/office/officeart/2005/8/layout/hierarchy1"/>
    <dgm:cxn modelId="{40E56F4E-36DB-4490-BF3C-580DBCB63691}" type="presParOf" srcId="{6506243B-3FC5-4362-8456-4376B6C83D4D}" destId="{10FF01CF-54A9-4C4E-B82F-565D59F9D63C}" srcOrd="0" destOrd="0" presId="urn:microsoft.com/office/officeart/2005/8/layout/hierarchy1"/>
    <dgm:cxn modelId="{9D1E3C5C-D6CA-480D-9F55-8F3D33FEC434}" type="presParOf" srcId="{10FF01CF-54A9-4C4E-B82F-565D59F9D63C}" destId="{7A879B51-1B64-4C0A-82E9-9409394F085F}" srcOrd="0" destOrd="0" presId="urn:microsoft.com/office/officeart/2005/8/layout/hierarchy1"/>
    <dgm:cxn modelId="{8C207671-0582-4B3C-9DCA-C99D561269B0}" type="presParOf" srcId="{10FF01CF-54A9-4C4E-B82F-565D59F9D63C}" destId="{4D689B90-F599-49DE-9D73-F4E3D93C97B0}" srcOrd="1" destOrd="0" presId="urn:microsoft.com/office/officeart/2005/8/layout/hierarchy1"/>
    <dgm:cxn modelId="{B4DC9D82-11B9-496A-AA89-E35B4F475BAA}" type="presParOf" srcId="{6506243B-3FC5-4362-8456-4376B6C83D4D}" destId="{6683BA6C-84D8-4B77-A45C-A6F1AF5CB848}" srcOrd="1" destOrd="0" presId="urn:microsoft.com/office/officeart/2005/8/layout/hierarchy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D62DCEF2-5D13-42F0-8A61-A055C48FDC0E}" type="presOf" srcId="{627E59C9-C641-4E1A-9C72-05E190D9D56D}" destId="{8EC98C11-D9EC-4A80-88FD-B7AF69152BE7}" srcOrd="0" destOrd="0" presId="urn:microsoft.com/office/officeart/2005/8/layout/chevron1"/>
    <dgm:cxn modelId="{53632608-7E08-48C0-98FE-65B1257172B5}" type="presOf" srcId="{FF7B9FA9-294F-431A-9A33-70B56EC629FD}" destId="{4D193FFC-A328-4C14-9857-7495C13C573D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EE8B182-D2AC-4504-B3F7-87F5B8FE0AE8}" type="presOf" srcId="{1D0857E2-2979-4505-BD9E-44459E1CA02A}" destId="{CACE6F89-D039-4D6E-B8D7-6A0452A528C5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0268C22-A749-43BA-9BD4-37F4A1A6F8AA}" type="presOf" srcId="{E93C1B18-C662-4A6E-AB00-495A0BE22690}" destId="{3F26EB02-B10D-47A7-B3BD-FB7723C53031}" srcOrd="0" destOrd="0" presId="urn:microsoft.com/office/officeart/2005/8/layout/chevron1"/>
    <dgm:cxn modelId="{B9898AE7-A730-4B3D-9B27-71926559307A}" type="presOf" srcId="{CCBE482E-B430-49D4-83DD-214A4BF277E7}" destId="{5E30953F-D0AA-4BDD-9162-51985928C73A}" srcOrd="0" destOrd="0" presId="urn:microsoft.com/office/officeart/2005/8/layout/chevron1"/>
    <dgm:cxn modelId="{97DDCD78-519B-4377-9BC2-83DB5A89F08E}" type="presParOf" srcId="{CACE6F89-D039-4D6E-B8D7-6A0452A528C5}" destId="{3F26EB02-B10D-47A7-B3BD-FB7723C53031}" srcOrd="0" destOrd="0" presId="urn:microsoft.com/office/officeart/2005/8/layout/chevron1"/>
    <dgm:cxn modelId="{8C86B34F-92B2-4D2F-BB7F-6D21685DBA09}" type="presParOf" srcId="{CACE6F89-D039-4D6E-B8D7-6A0452A528C5}" destId="{D13D365E-CF09-403E-9ACC-466DB0F32D20}" srcOrd="1" destOrd="0" presId="urn:microsoft.com/office/officeart/2005/8/layout/chevron1"/>
    <dgm:cxn modelId="{FFB98316-9656-433C-A4F6-78097C98F731}" type="presParOf" srcId="{CACE6F89-D039-4D6E-B8D7-6A0452A528C5}" destId="{4D193FFC-A328-4C14-9857-7495C13C573D}" srcOrd="2" destOrd="0" presId="urn:microsoft.com/office/officeart/2005/8/layout/chevron1"/>
    <dgm:cxn modelId="{679CBCCC-5669-45EF-9992-56D291160285}" type="presParOf" srcId="{CACE6F89-D039-4D6E-B8D7-6A0452A528C5}" destId="{2437B48D-B5F7-40F7-BB36-A52A68D6FEBD}" srcOrd="3" destOrd="0" presId="urn:microsoft.com/office/officeart/2005/8/layout/chevron1"/>
    <dgm:cxn modelId="{03BC5A21-BD3A-4620-AEEC-F53394D1EB06}" type="presParOf" srcId="{CACE6F89-D039-4D6E-B8D7-6A0452A528C5}" destId="{8EC98C11-D9EC-4A80-88FD-B7AF69152BE7}" srcOrd="4" destOrd="0" presId="urn:microsoft.com/office/officeart/2005/8/layout/chevron1"/>
    <dgm:cxn modelId="{9382FC84-20F2-401F-ADD1-3C2222E4CF47}" type="presParOf" srcId="{CACE6F89-D039-4D6E-B8D7-6A0452A528C5}" destId="{6B19FD72-4CD3-4E60-881B-B37A5DDB3DDB}" srcOrd="5" destOrd="0" presId="urn:microsoft.com/office/officeart/2005/8/layout/chevron1"/>
    <dgm:cxn modelId="{7243E652-D31A-44DB-9841-7976449B4784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D09AF634-FDA6-4FDB-963F-1D2CC0663A30}" type="presOf" srcId="{CCBE482E-B430-49D4-83DD-214A4BF277E7}" destId="{DDADF84F-03A5-4617-9866-167F93F97ABB}" srcOrd="0" destOrd="0" presId="urn:microsoft.com/office/officeart/2005/8/layout/lProcess1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E38DCB32-AA7A-4A8B-8963-FDDACEDE6218}" type="presOf" srcId="{10CE557B-41FA-4CDB-BA8D-E1A9A7565DC6}" destId="{08CC11B2-3BB4-42FB-90CB-CE3298909753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DEAC5443-7A86-4C3E-8988-F5B8ECAB2502}" type="presOf" srcId="{BB6998E1-2237-41CE-A0F9-2665C3094C06}" destId="{40AA4806-2EEF-4BE0-B0A9-70D54D17B35F}" srcOrd="0" destOrd="0" presId="urn:microsoft.com/office/officeart/2005/8/layout/lProcess1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E4276E65-F997-4686-A265-1891A9B7F8B7}" type="presOf" srcId="{D6FB3C55-18F5-4DB5-8C14-E036E08527B0}" destId="{A6293757-31D5-4189-BE57-2F7540979A19}" srcOrd="0" destOrd="0" presId="urn:microsoft.com/office/officeart/2005/8/layout/lProcess1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8F4CBEF6-D990-4AE0-9A80-67ED92869A80}" type="presOf" srcId="{EECAC711-BE3B-4E62-91EE-DED1DC41EF1A}" destId="{D8AC6661-4597-4ECB-87D5-758D773D67D3}" srcOrd="0" destOrd="0" presId="urn:microsoft.com/office/officeart/2005/8/layout/lProcess1"/>
    <dgm:cxn modelId="{1177AF58-09ED-4FC5-B104-54467ECC65EF}" type="presOf" srcId="{842E9D3E-6254-48F1-B530-CE0E6789BC27}" destId="{DBC4CDCD-D4B5-4746-A45D-C565069F4019}" srcOrd="0" destOrd="0" presId="urn:microsoft.com/office/officeart/2005/8/layout/lProcess1"/>
    <dgm:cxn modelId="{DAA13034-7418-49DA-BCB4-2AF68BDE6C4B}" type="presOf" srcId="{9E1844EE-6ECF-48B2-B26C-CE174B84E185}" destId="{C23C8FFE-E405-4C2F-81BB-074C3D045893}" srcOrd="0" destOrd="0" presId="urn:microsoft.com/office/officeart/2005/8/layout/lProcess1"/>
    <dgm:cxn modelId="{DA66D9F7-887A-4FAB-9800-10089421E703}" type="presOf" srcId="{1D0857E2-2979-4505-BD9E-44459E1CA02A}" destId="{033D5639-B564-4380-A1BA-DF95C998849E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7366FBC4-F4D7-49ED-9589-E27F63CC167B}" type="presParOf" srcId="{033D5639-B564-4380-A1BA-DF95C998849E}" destId="{20416201-9EAA-480D-A2AC-AF34102BACD0}" srcOrd="0" destOrd="0" presId="urn:microsoft.com/office/officeart/2005/8/layout/lProcess1"/>
    <dgm:cxn modelId="{78219370-4EA4-4480-BA9D-2245F746421F}" type="presParOf" srcId="{20416201-9EAA-480D-A2AC-AF34102BACD0}" destId="{DDADF84F-03A5-4617-9866-167F93F97ABB}" srcOrd="0" destOrd="0" presId="urn:microsoft.com/office/officeart/2005/8/layout/lProcess1"/>
    <dgm:cxn modelId="{7775FE90-2526-4AE2-A836-70DF1E2FE20E}" type="presParOf" srcId="{033D5639-B564-4380-A1BA-DF95C998849E}" destId="{12067D8A-7465-4FF0-A512-61627D8C6B08}" srcOrd="1" destOrd="0" presId="urn:microsoft.com/office/officeart/2005/8/layout/lProcess1"/>
    <dgm:cxn modelId="{1756D16E-0F77-4247-902A-097C5B2DDE59}" type="presParOf" srcId="{033D5639-B564-4380-A1BA-DF95C998849E}" destId="{942D2716-5A8D-4AE9-92AE-0152A489D970}" srcOrd="2" destOrd="0" presId="urn:microsoft.com/office/officeart/2005/8/layout/lProcess1"/>
    <dgm:cxn modelId="{BE9831CA-50C8-4574-A9D7-9D2015A13D45}" type="presParOf" srcId="{942D2716-5A8D-4AE9-92AE-0152A489D970}" destId="{A6293757-31D5-4189-BE57-2F7540979A19}" srcOrd="0" destOrd="0" presId="urn:microsoft.com/office/officeart/2005/8/layout/lProcess1"/>
    <dgm:cxn modelId="{AA6603A6-2E49-4B10-AA73-55D02A74D26B}" type="presParOf" srcId="{033D5639-B564-4380-A1BA-DF95C998849E}" destId="{6CF9FCCB-CDB0-47E0-A8BC-07D7F5F9F500}" srcOrd="3" destOrd="0" presId="urn:microsoft.com/office/officeart/2005/8/layout/lProcess1"/>
    <dgm:cxn modelId="{0A7481E8-D984-484D-9052-D6808A0FD547}" type="presParOf" srcId="{033D5639-B564-4380-A1BA-DF95C998849E}" destId="{39ACDA0B-CC4F-4725-B238-A2E91BB41E2A}" srcOrd="4" destOrd="0" presId="urn:microsoft.com/office/officeart/2005/8/layout/lProcess1"/>
    <dgm:cxn modelId="{032A4796-6AE4-46D0-B722-930C8D64B9FE}" type="presParOf" srcId="{39ACDA0B-CC4F-4725-B238-A2E91BB41E2A}" destId="{08CC11B2-3BB4-42FB-90CB-CE3298909753}" srcOrd="0" destOrd="0" presId="urn:microsoft.com/office/officeart/2005/8/layout/lProcess1"/>
    <dgm:cxn modelId="{5777628C-D34C-4BE7-8821-70DD49D9FC42}" type="presParOf" srcId="{033D5639-B564-4380-A1BA-DF95C998849E}" destId="{3FB6FE3A-D372-4161-BD92-F07E7FADC722}" srcOrd="5" destOrd="0" presId="urn:microsoft.com/office/officeart/2005/8/layout/lProcess1"/>
    <dgm:cxn modelId="{DDE3C08F-62BC-4345-B7B3-5BCCCF431801}" type="presParOf" srcId="{033D5639-B564-4380-A1BA-DF95C998849E}" destId="{35279044-9AEE-4402-AE78-CB134B79F897}" srcOrd="6" destOrd="0" presId="urn:microsoft.com/office/officeart/2005/8/layout/lProcess1"/>
    <dgm:cxn modelId="{CC7C4ADE-5736-4AD0-A181-B7E905F87311}" type="presParOf" srcId="{35279044-9AEE-4402-AE78-CB134B79F897}" destId="{D8AC6661-4597-4ECB-87D5-758D773D67D3}" srcOrd="0" destOrd="0" presId="urn:microsoft.com/office/officeart/2005/8/layout/lProcess1"/>
    <dgm:cxn modelId="{90B8BFDC-C776-41C3-9E26-93B12BA45E28}" type="presParOf" srcId="{033D5639-B564-4380-A1BA-DF95C998849E}" destId="{04C7C4E1-C00B-4137-A9F1-4F7F0A61319C}" srcOrd="7" destOrd="0" presId="urn:microsoft.com/office/officeart/2005/8/layout/lProcess1"/>
    <dgm:cxn modelId="{3BF49CF3-73DE-4F6E-A159-B3AA3BE48BD2}" type="presParOf" srcId="{033D5639-B564-4380-A1BA-DF95C998849E}" destId="{C2FDF78F-A8D6-445E-9B07-243117695DC7}" srcOrd="8" destOrd="0" presId="urn:microsoft.com/office/officeart/2005/8/layout/lProcess1"/>
    <dgm:cxn modelId="{44D3D27F-E6DB-4B44-94C4-46786FD5C6DC}" type="presParOf" srcId="{C2FDF78F-A8D6-445E-9B07-243117695DC7}" destId="{40AA4806-2EEF-4BE0-B0A9-70D54D17B35F}" srcOrd="0" destOrd="0" presId="urn:microsoft.com/office/officeart/2005/8/layout/lProcess1"/>
    <dgm:cxn modelId="{200C88FE-C48A-43BB-BD27-398182838707}" type="presParOf" srcId="{033D5639-B564-4380-A1BA-DF95C998849E}" destId="{56210807-A50D-41AC-A9F8-6F70AB9D762A}" srcOrd="9" destOrd="0" presId="urn:microsoft.com/office/officeart/2005/8/layout/lProcess1"/>
    <dgm:cxn modelId="{B91697DA-0331-42FB-BFB4-1A7C2C7E2859}" type="presParOf" srcId="{033D5639-B564-4380-A1BA-DF95C998849E}" destId="{BF58CB02-7B92-44D4-978A-BBC48AEBB5B4}" srcOrd="10" destOrd="0" presId="urn:microsoft.com/office/officeart/2005/8/layout/lProcess1"/>
    <dgm:cxn modelId="{9F43CD28-3E9E-424B-A70C-F992B9E87F49}" type="presParOf" srcId="{BF58CB02-7B92-44D4-978A-BBC48AEBB5B4}" destId="{C23C8FFE-E405-4C2F-81BB-074C3D045893}" srcOrd="0" destOrd="0" presId="urn:microsoft.com/office/officeart/2005/8/layout/lProcess1"/>
    <dgm:cxn modelId="{6C049F11-87D3-4341-B853-F1D7D5CB9CF7}" type="presParOf" srcId="{033D5639-B564-4380-A1BA-DF95C998849E}" destId="{A9A95772-6AF1-4B70-A7A7-E64A8820626E}" srcOrd="11" destOrd="0" presId="urn:microsoft.com/office/officeart/2005/8/layout/lProcess1"/>
    <dgm:cxn modelId="{87107836-9FE2-4481-8B58-CF61B1C4FC97}" type="presParOf" srcId="{033D5639-B564-4380-A1BA-DF95C998849E}" destId="{BE6D2D19-A332-49FE-8161-810B5D4C43AC}" srcOrd="12" destOrd="0" presId="urn:microsoft.com/office/officeart/2005/8/layout/lProcess1"/>
    <dgm:cxn modelId="{226BBFE3-013C-4A31-9867-99C03A76CE90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C680279-FE2E-4F23-AD67-CD69FA8BB879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C91ECC-D972-4B4A-B06A-26CC8D08E979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اصل امکان ارتباط انسان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2FC6FCBE-07A9-491F-B39C-98E03F7C49C1}" type="parTrans" cxnId="{8FB13557-40F7-4F2F-9789-13FD1BF309B3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D85AD02C-5C3E-4470-AB72-12313E3506F6}" type="sibTrans" cxnId="{8FB13557-40F7-4F2F-9789-13FD1BF309B3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97CE96DB-F433-4FC6-92EE-C3F4F2C167E5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اصل ارتباط با غیب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815442B9-D38A-4CCF-B67D-030A6212679F}" type="parTrans" cxnId="{F2479232-7A2D-46E0-95EF-F4EBDCE7961B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B1547501-0D26-43A4-A559-C896BA1A8750}" type="sibTrans" cxnId="{F2479232-7A2D-46E0-95EF-F4EBDCE7961B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D6B6468A-39E6-4835-834C-B7B1219E9F39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اصل ارتباط فرد و جامعه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4F96B80F-E834-429D-868C-9DDF75B4C154}" type="parTrans" cxnId="{E6CB7D3D-AB95-41D2-BCF2-A88DE695C9D1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015525FE-9056-478C-B2FC-1F23F075A105}" type="sibTrans" cxnId="{E6CB7D3D-AB95-41D2-BCF2-A88DE695C9D1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2D81DBED-8C30-4689-B42D-CDEA16E3D8A6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اصل امکان تسخیر طبیعت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F4FBF3F7-1A51-4637-B9E2-F417DF199690}" type="parTrans" cxnId="{72C2D647-DE02-447C-88FB-12ECC0C79CA3}">
      <dgm:prSet/>
      <dgm:spPr/>
      <dgm:t>
        <a:bodyPr/>
        <a:lstStyle/>
        <a:p>
          <a:endParaRPr lang="en-US"/>
        </a:p>
      </dgm:t>
    </dgm:pt>
    <dgm:pt modelId="{715AA8EF-6A69-4295-81C0-1E790855D034}" type="sibTrans" cxnId="{72C2D647-DE02-447C-88FB-12ECC0C79CA3}">
      <dgm:prSet/>
      <dgm:spPr/>
      <dgm:t>
        <a:bodyPr/>
        <a:lstStyle/>
        <a:p>
          <a:endParaRPr lang="en-US"/>
        </a:p>
      </dgm:t>
    </dgm:pt>
    <dgm:pt modelId="{16917BBC-3FE5-4709-ACD2-9F094789BF94}" type="pres">
      <dgm:prSet presAssocID="{8C680279-FE2E-4F23-AD67-CD69FA8BB87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7B8CF19-2508-448C-8650-61C20E8E0AD4}" type="pres">
      <dgm:prSet presAssocID="{65C91ECC-D972-4B4A-B06A-26CC8D08E979}" presName="vertOne" presStyleCnt="0"/>
      <dgm:spPr/>
    </dgm:pt>
    <dgm:pt modelId="{7979BA5C-5AA9-4CEA-BA73-FC67379BF56A}" type="pres">
      <dgm:prSet presAssocID="{65C91ECC-D972-4B4A-B06A-26CC8D08E979}" presName="txOne" presStyleLbl="node0" presStyleIdx="0" presStyleCnt="2" custScaleY="124001" custLinFactY="12380" custLinFactNeighborX="3079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755D8B9-4C04-478E-9F44-F7CAEDC3B214}" type="pres">
      <dgm:prSet presAssocID="{65C91ECC-D972-4B4A-B06A-26CC8D08E979}" presName="parTransOne" presStyleCnt="0"/>
      <dgm:spPr/>
    </dgm:pt>
    <dgm:pt modelId="{91E63DA0-3241-4EC4-95EE-EBBAFC82A73F}" type="pres">
      <dgm:prSet presAssocID="{65C91ECC-D972-4B4A-B06A-26CC8D08E979}" presName="horzOne" presStyleCnt="0"/>
      <dgm:spPr/>
    </dgm:pt>
    <dgm:pt modelId="{31F5A74E-E0D8-4951-871C-0EEB5FA73795}" type="pres">
      <dgm:prSet presAssocID="{97CE96DB-F433-4FC6-92EE-C3F4F2C167E5}" presName="vertTwo" presStyleCnt="0"/>
      <dgm:spPr/>
    </dgm:pt>
    <dgm:pt modelId="{54869F98-D714-412B-8D21-80380AFCF192}" type="pres">
      <dgm:prSet presAssocID="{97CE96DB-F433-4FC6-92EE-C3F4F2C167E5}" presName="txTwo" presStyleLbl="node2" presStyleIdx="0" presStyleCnt="1" custLinFactX="11791" custLinFactY="23581" custLinFactNeighborX="100000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055D3E-425F-495E-898A-B26B9902D715}" type="pres">
      <dgm:prSet presAssocID="{97CE96DB-F433-4FC6-92EE-C3F4F2C167E5}" presName="parTransTwo" presStyleCnt="0"/>
      <dgm:spPr/>
    </dgm:pt>
    <dgm:pt modelId="{DC243FC4-673C-465C-9BF8-5CBAA8F4BD5E}" type="pres">
      <dgm:prSet presAssocID="{97CE96DB-F433-4FC6-92EE-C3F4F2C167E5}" presName="horzTwo" presStyleCnt="0"/>
      <dgm:spPr/>
    </dgm:pt>
    <dgm:pt modelId="{5B203F42-0223-4C92-831F-9F8B3533799B}" type="pres">
      <dgm:prSet presAssocID="{D6B6468A-39E6-4835-834C-B7B1219E9F39}" presName="vertThree" presStyleCnt="0"/>
      <dgm:spPr/>
    </dgm:pt>
    <dgm:pt modelId="{82E69778-D5D0-4823-BFA4-EAF9CFD609BB}" type="pres">
      <dgm:prSet presAssocID="{D6B6468A-39E6-4835-834C-B7B1219E9F39}" presName="txThree" presStyleLbl="node3" presStyleIdx="0" presStyleCnt="1" custLinFactNeighborX="3079" custLinFactNeighborY="-691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1C6450E-5B18-41F3-9A18-E0899ECB089C}" type="pres">
      <dgm:prSet presAssocID="{D6B6468A-39E6-4835-834C-B7B1219E9F39}" presName="horzThree" presStyleCnt="0"/>
      <dgm:spPr/>
    </dgm:pt>
    <dgm:pt modelId="{91F120B4-4C2A-4482-A06C-9F4A479CAF7B}" type="pres">
      <dgm:prSet presAssocID="{D85AD02C-5C3E-4470-AB72-12313E3506F6}" presName="sibSpaceOne" presStyleCnt="0"/>
      <dgm:spPr/>
    </dgm:pt>
    <dgm:pt modelId="{C3275D23-8361-4B59-A8DC-035597174F58}" type="pres">
      <dgm:prSet presAssocID="{2D81DBED-8C30-4689-B42D-CDEA16E3D8A6}" presName="vertOne" presStyleCnt="0"/>
      <dgm:spPr/>
    </dgm:pt>
    <dgm:pt modelId="{54726CC9-1DE5-4311-914E-D7DFDCF12F86}" type="pres">
      <dgm:prSet presAssocID="{2D81DBED-8C30-4689-B42D-CDEA16E3D8A6}" presName="txOne" presStyleLbl="node0" presStyleIdx="1" presStyleCnt="2" custScaleY="103634" custLinFactNeighborX="-5009" custLinFactNeighborY="370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06218B3-D63D-487F-AE2C-81C4BF02B55C}" type="pres">
      <dgm:prSet presAssocID="{2D81DBED-8C30-4689-B42D-CDEA16E3D8A6}" presName="horzOne" presStyleCnt="0"/>
      <dgm:spPr/>
    </dgm:pt>
  </dgm:ptLst>
  <dgm:cxnLst>
    <dgm:cxn modelId="{F2479232-7A2D-46E0-95EF-F4EBDCE7961B}" srcId="{65C91ECC-D972-4B4A-B06A-26CC8D08E979}" destId="{97CE96DB-F433-4FC6-92EE-C3F4F2C167E5}" srcOrd="0" destOrd="0" parTransId="{815442B9-D38A-4CCF-B67D-030A6212679F}" sibTransId="{B1547501-0D26-43A4-A559-C896BA1A8750}"/>
    <dgm:cxn modelId="{F087117F-D0E2-4D67-A935-98EDCE585E49}" type="presOf" srcId="{D6B6468A-39E6-4835-834C-B7B1219E9F39}" destId="{82E69778-D5D0-4823-BFA4-EAF9CFD609BB}" srcOrd="0" destOrd="0" presId="urn:microsoft.com/office/officeart/2005/8/layout/hierarchy4"/>
    <dgm:cxn modelId="{E6CB7D3D-AB95-41D2-BCF2-A88DE695C9D1}" srcId="{97CE96DB-F433-4FC6-92EE-C3F4F2C167E5}" destId="{D6B6468A-39E6-4835-834C-B7B1219E9F39}" srcOrd="0" destOrd="0" parTransId="{4F96B80F-E834-429D-868C-9DDF75B4C154}" sibTransId="{015525FE-9056-478C-B2FC-1F23F075A105}"/>
    <dgm:cxn modelId="{C76FE101-70B1-49A2-85EF-BDA78EB9257D}" type="presOf" srcId="{8C680279-FE2E-4F23-AD67-CD69FA8BB879}" destId="{16917BBC-3FE5-4709-ACD2-9F094789BF94}" srcOrd="0" destOrd="0" presId="urn:microsoft.com/office/officeart/2005/8/layout/hierarchy4"/>
    <dgm:cxn modelId="{80A64BAF-CA86-4F3A-A18A-C1A5F8A21C6A}" type="presOf" srcId="{97CE96DB-F433-4FC6-92EE-C3F4F2C167E5}" destId="{54869F98-D714-412B-8D21-80380AFCF192}" srcOrd="0" destOrd="0" presId="urn:microsoft.com/office/officeart/2005/8/layout/hierarchy4"/>
    <dgm:cxn modelId="{72C2D647-DE02-447C-88FB-12ECC0C79CA3}" srcId="{8C680279-FE2E-4F23-AD67-CD69FA8BB879}" destId="{2D81DBED-8C30-4689-B42D-CDEA16E3D8A6}" srcOrd="1" destOrd="0" parTransId="{F4FBF3F7-1A51-4637-B9E2-F417DF199690}" sibTransId="{715AA8EF-6A69-4295-81C0-1E790855D034}"/>
    <dgm:cxn modelId="{8FB13557-40F7-4F2F-9789-13FD1BF309B3}" srcId="{8C680279-FE2E-4F23-AD67-CD69FA8BB879}" destId="{65C91ECC-D972-4B4A-B06A-26CC8D08E979}" srcOrd="0" destOrd="0" parTransId="{2FC6FCBE-07A9-491F-B39C-98E03F7C49C1}" sibTransId="{D85AD02C-5C3E-4470-AB72-12313E3506F6}"/>
    <dgm:cxn modelId="{73E3AC3C-D8CD-4687-AAF5-6D1F9882FFF8}" type="presOf" srcId="{2D81DBED-8C30-4689-B42D-CDEA16E3D8A6}" destId="{54726CC9-1DE5-4311-914E-D7DFDCF12F86}" srcOrd="0" destOrd="0" presId="urn:microsoft.com/office/officeart/2005/8/layout/hierarchy4"/>
    <dgm:cxn modelId="{0EF8927C-1BB0-455D-90D7-3BC885B2BDA1}" type="presOf" srcId="{65C91ECC-D972-4B4A-B06A-26CC8D08E979}" destId="{7979BA5C-5AA9-4CEA-BA73-FC67379BF56A}" srcOrd="0" destOrd="0" presId="urn:microsoft.com/office/officeart/2005/8/layout/hierarchy4"/>
    <dgm:cxn modelId="{54767F93-A2A5-49A3-8AC7-D9D667C4D305}" type="presParOf" srcId="{16917BBC-3FE5-4709-ACD2-9F094789BF94}" destId="{57B8CF19-2508-448C-8650-61C20E8E0AD4}" srcOrd="0" destOrd="0" presId="urn:microsoft.com/office/officeart/2005/8/layout/hierarchy4"/>
    <dgm:cxn modelId="{AF447A85-7600-4F03-816C-CF8AA38D0D57}" type="presParOf" srcId="{57B8CF19-2508-448C-8650-61C20E8E0AD4}" destId="{7979BA5C-5AA9-4CEA-BA73-FC67379BF56A}" srcOrd="0" destOrd="0" presId="urn:microsoft.com/office/officeart/2005/8/layout/hierarchy4"/>
    <dgm:cxn modelId="{C7CE25B2-67CD-47A6-AD30-062CD677E630}" type="presParOf" srcId="{57B8CF19-2508-448C-8650-61C20E8E0AD4}" destId="{9755D8B9-4C04-478E-9F44-F7CAEDC3B214}" srcOrd="1" destOrd="0" presId="urn:microsoft.com/office/officeart/2005/8/layout/hierarchy4"/>
    <dgm:cxn modelId="{7A3D09E5-80BD-45C2-BDD4-61E2054B1A7C}" type="presParOf" srcId="{57B8CF19-2508-448C-8650-61C20E8E0AD4}" destId="{91E63DA0-3241-4EC4-95EE-EBBAFC82A73F}" srcOrd="2" destOrd="0" presId="urn:microsoft.com/office/officeart/2005/8/layout/hierarchy4"/>
    <dgm:cxn modelId="{BBD7D9F1-67F6-41CD-A9CD-3E624DC0F66B}" type="presParOf" srcId="{91E63DA0-3241-4EC4-95EE-EBBAFC82A73F}" destId="{31F5A74E-E0D8-4951-871C-0EEB5FA73795}" srcOrd="0" destOrd="0" presId="urn:microsoft.com/office/officeart/2005/8/layout/hierarchy4"/>
    <dgm:cxn modelId="{6DCFBA57-156E-4696-A90C-7836B25EA3D3}" type="presParOf" srcId="{31F5A74E-E0D8-4951-871C-0EEB5FA73795}" destId="{54869F98-D714-412B-8D21-80380AFCF192}" srcOrd="0" destOrd="0" presId="urn:microsoft.com/office/officeart/2005/8/layout/hierarchy4"/>
    <dgm:cxn modelId="{AEDD8CF3-E158-40B6-9FC8-BFDFF5E21640}" type="presParOf" srcId="{31F5A74E-E0D8-4951-871C-0EEB5FA73795}" destId="{A3055D3E-425F-495E-898A-B26B9902D715}" srcOrd="1" destOrd="0" presId="urn:microsoft.com/office/officeart/2005/8/layout/hierarchy4"/>
    <dgm:cxn modelId="{E1BFB6EF-D0A1-434F-9D5A-DF666175EC38}" type="presParOf" srcId="{31F5A74E-E0D8-4951-871C-0EEB5FA73795}" destId="{DC243FC4-673C-465C-9BF8-5CBAA8F4BD5E}" srcOrd="2" destOrd="0" presId="urn:microsoft.com/office/officeart/2005/8/layout/hierarchy4"/>
    <dgm:cxn modelId="{62ACC167-C2DF-4666-A481-B227158EAA28}" type="presParOf" srcId="{DC243FC4-673C-465C-9BF8-5CBAA8F4BD5E}" destId="{5B203F42-0223-4C92-831F-9F8B3533799B}" srcOrd="0" destOrd="0" presId="urn:microsoft.com/office/officeart/2005/8/layout/hierarchy4"/>
    <dgm:cxn modelId="{D7341921-17E6-49A0-A6D7-05C42C9D2E97}" type="presParOf" srcId="{5B203F42-0223-4C92-831F-9F8B3533799B}" destId="{82E69778-D5D0-4823-BFA4-EAF9CFD609BB}" srcOrd="0" destOrd="0" presId="urn:microsoft.com/office/officeart/2005/8/layout/hierarchy4"/>
    <dgm:cxn modelId="{5CA77F4D-1C76-4F4C-B641-F98A306CCAD7}" type="presParOf" srcId="{5B203F42-0223-4C92-831F-9F8B3533799B}" destId="{F1C6450E-5B18-41F3-9A18-E0899ECB089C}" srcOrd="1" destOrd="0" presId="urn:microsoft.com/office/officeart/2005/8/layout/hierarchy4"/>
    <dgm:cxn modelId="{D562320F-1A0C-4717-9D5E-F1CB080052A7}" type="presParOf" srcId="{16917BBC-3FE5-4709-ACD2-9F094789BF94}" destId="{91F120B4-4C2A-4482-A06C-9F4A479CAF7B}" srcOrd="1" destOrd="0" presId="urn:microsoft.com/office/officeart/2005/8/layout/hierarchy4"/>
    <dgm:cxn modelId="{70FED815-AA22-48CD-9841-FCFC183038A3}" type="presParOf" srcId="{16917BBC-3FE5-4709-ACD2-9F094789BF94}" destId="{C3275D23-8361-4B59-A8DC-035597174F58}" srcOrd="2" destOrd="0" presId="urn:microsoft.com/office/officeart/2005/8/layout/hierarchy4"/>
    <dgm:cxn modelId="{57BC0DAD-F3D8-40F8-9825-C7AB1C9D79DC}" type="presParOf" srcId="{C3275D23-8361-4B59-A8DC-035597174F58}" destId="{54726CC9-1DE5-4311-914E-D7DFDCF12F86}" srcOrd="0" destOrd="0" presId="urn:microsoft.com/office/officeart/2005/8/layout/hierarchy4"/>
    <dgm:cxn modelId="{BA774BF6-1B83-4A70-88B7-FC9BDFF32627}" type="presParOf" srcId="{C3275D23-8361-4B59-A8DC-035597174F58}" destId="{106218B3-D63D-487F-AE2C-81C4BF02B55C}" srcOrd="1" destOrd="0" presId="urn:microsoft.com/office/officeart/2005/8/layout/hierarchy4"/>
  </dgm:cxnLst>
  <dgm:bg/>
  <dgm:whole>
    <a:ln>
      <a:solidFill>
        <a:schemeClr val="tx2">
          <a:lumMod val="40000"/>
          <a:lumOff val="60000"/>
        </a:schemeClr>
      </a:solidFill>
    </a:ln>
  </dgm:whole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4540AA2B-6761-4489-8EBA-E9908082F20D}" type="presOf" srcId="{627E59C9-C641-4E1A-9C72-05E190D9D56D}" destId="{8EC98C11-D9EC-4A80-88FD-B7AF69152BE7}" srcOrd="0" destOrd="0" presId="urn:microsoft.com/office/officeart/2005/8/layout/chevron1"/>
    <dgm:cxn modelId="{25A50830-1D39-4869-8757-81857AC254CF}" type="presOf" srcId="{1D0857E2-2979-4505-BD9E-44459E1CA02A}" destId="{CACE6F89-D039-4D6E-B8D7-6A0452A528C5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3D1B7742-2391-44EF-9EEB-678D3B4FCC72}" type="presOf" srcId="{E93C1B18-C662-4A6E-AB00-495A0BE22690}" destId="{3F26EB02-B10D-47A7-B3BD-FB7723C53031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2C273F0B-C8EC-431B-BD25-B0BD82B980B9}" type="presOf" srcId="{CCBE482E-B430-49D4-83DD-214A4BF277E7}" destId="{5E30953F-D0AA-4BDD-9162-51985928C73A}" srcOrd="0" destOrd="0" presId="urn:microsoft.com/office/officeart/2005/8/layout/chevron1"/>
    <dgm:cxn modelId="{0148920B-DAAF-4B2E-91EC-32DCF4BD01C1}" type="presOf" srcId="{FF7B9FA9-294F-431A-9A33-70B56EC629FD}" destId="{4D193FFC-A328-4C14-9857-7495C13C573D}" srcOrd="0" destOrd="0" presId="urn:microsoft.com/office/officeart/2005/8/layout/chevron1"/>
    <dgm:cxn modelId="{CA83F00B-0C77-423A-A706-3ECEF9FACDDE}" type="presParOf" srcId="{CACE6F89-D039-4D6E-B8D7-6A0452A528C5}" destId="{3F26EB02-B10D-47A7-B3BD-FB7723C53031}" srcOrd="0" destOrd="0" presId="urn:microsoft.com/office/officeart/2005/8/layout/chevron1"/>
    <dgm:cxn modelId="{2DE848C9-C39D-4B06-AA51-C2E28A54FD35}" type="presParOf" srcId="{CACE6F89-D039-4D6E-B8D7-6A0452A528C5}" destId="{D13D365E-CF09-403E-9ACC-466DB0F32D20}" srcOrd="1" destOrd="0" presId="urn:microsoft.com/office/officeart/2005/8/layout/chevron1"/>
    <dgm:cxn modelId="{BED54255-A63D-403C-8868-9582C45B1ABF}" type="presParOf" srcId="{CACE6F89-D039-4D6E-B8D7-6A0452A528C5}" destId="{4D193FFC-A328-4C14-9857-7495C13C573D}" srcOrd="2" destOrd="0" presId="urn:microsoft.com/office/officeart/2005/8/layout/chevron1"/>
    <dgm:cxn modelId="{C34C859C-0381-4A30-8313-43BAC1F42EC1}" type="presParOf" srcId="{CACE6F89-D039-4D6E-B8D7-6A0452A528C5}" destId="{2437B48D-B5F7-40F7-BB36-A52A68D6FEBD}" srcOrd="3" destOrd="0" presId="urn:microsoft.com/office/officeart/2005/8/layout/chevron1"/>
    <dgm:cxn modelId="{91F6D143-7290-42C8-B7E7-26C942F5198B}" type="presParOf" srcId="{CACE6F89-D039-4D6E-B8D7-6A0452A528C5}" destId="{8EC98C11-D9EC-4A80-88FD-B7AF69152BE7}" srcOrd="4" destOrd="0" presId="urn:microsoft.com/office/officeart/2005/8/layout/chevron1"/>
    <dgm:cxn modelId="{C1B29E42-F47C-4689-8A63-77E460918F33}" type="presParOf" srcId="{CACE6F89-D039-4D6E-B8D7-6A0452A528C5}" destId="{6B19FD72-4CD3-4E60-881B-B37A5DDB3DDB}" srcOrd="5" destOrd="0" presId="urn:microsoft.com/office/officeart/2005/8/layout/chevron1"/>
    <dgm:cxn modelId="{218E6701-CE4E-4BD9-9243-8FCB37A80E66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EBEA4B86-DCF8-486B-903D-40A94FD31461}" type="presOf" srcId="{9E1844EE-6ECF-48B2-B26C-CE174B84E185}" destId="{C23C8FFE-E405-4C2F-81BB-074C3D045893}" srcOrd="0" destOrd="0" presId="urn:microsoft.com/office/officeart/2005/8/layout/lProcess1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7E606CE5-CB6F-4F6C-8D08-6A8AE02C3551}" type="presOf" srcId="{10CE557B-41FA-4CDB-BA8D-E1A9A7565DC6}" destId="{08CC11B2-3BB4-42FB-90CB-CE3298909753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3605D398-D9BC-47E1-A959-EB8ED1ADE180}" type="presOf" srcId="{1D0857E2-2979-4505-BD9E-44459E1CA02A}" destId="{033D5639-B564-4380-A1BA-DF95C998849E}" srcOrd="0" destOrd="0" presId="urn:microsoft.com/office/officeart/2005/8/layout/lProcess1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0AAE5A32-EF2D-4BD3-B0A7-34F8202CF62F}" type="presOf" srcId="{EECAC711-BE3B-4E62-91EE-DED1DC41EF1A}" destId="{D8AC6661-4597-4ECB-87D5-758D773D67D3}" srcOrd="0" destOrd="0" presId="urn:microsoft.com/office/officeart/2005/8/layout/lProcess1"/>
    <dgm:cxn modelId="{C2D33BC5-7DC2-4342-98A9-26313522C19D}" type="presOf" srcId="{BB6998E1-2237-41CE-A0F9-2665C3094C06}" destId="{40AA4806-2EEF-4BE0-B0A9-70D54D17B35F}" srcOrd="0" destOrd="0" presId="urn:microsoft.com/office/officeart/2005/8/layout/lProcess1"/>
    <dgm:cxn modelId="{1AF9AEBF-DDFA-4562-A319-97A98631A68A}" type="presOf" srcId="{CCBE482E-B430-49D4-83DD-214A4BF277E7}" destId="{DDADF84F-03A5-4617-9866-167F93F97ABB}" srcOrd="0" destOrd="0" presId="urn:microsoft.com/office/officeart/2005/8/layout/lProcess1"/>
    <dgm:cxn modelId="{1B1ED3BC-6BA6-4D7D-B1A4-9F834C269384}" type="presOf" srcId="{842E9D3E-6254-48F1-B530-CE0E6789BC27}" destId="{DBC4CDCD-D4B5-4746-A45D-C565069F4019}" srcOrd="0" destOrd="0" presId="urn:microsoft.com/office/officeart/2005/8/layout/lProcess1"/>
    <dgm:cxn modelId="{C32A3961-E722-4AB4-8571-B37CC758DB1F}" type="presOf" srcId="{D6FB3C55-18F5-4DB5-8C14-E036E08527B0}" destId="{A6293757-31D5-4189-BE57-2F7540979A19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2E234464-EAAC-4FB6-9D42-8157F0F24E65}" type="presParOf" srcId="{033D5639-B564-4380-A1BA-DF95C998849E}" destId="{20416201-9EAA-480D-A2AC-AF34102BACD0}" srcOrd="0" destOrd="0" presId="urn:microsoft.com/office/officeart/2005/8/layout/lProcess1"/>
    <dgm:cxn modelId="{0AC318BA-6747-4ECA-8309-17E49F65A522}" type="presParOf" srcId="{20416201-9EAA-480D-A2AC-AF34102BACD0}" destId="{DDADF84F-03A5-4617-9866-167F93F97ABB}" srcOrd="0" destOrd="0" presId="urn:microsoft.com/office/officeart/2005/8/layout/lProcess1"/>
    <dgm:cxn modelId="{A8AA4019-DB30-4E88-9C5C-3BF93E96064F}" type="presParOf" srcId="{033D5639-B564-4380-A1BA-DF95C998849E}" destId="{12067D8A-7465-4FF0-A512-61627D8C6B08}" srcOrd="1" destOrd="0" presId="urn:microsoft.com/office/officeart/2005/8/layout/lProcess1"/>
    <dgm:cxn modelId="{B46E297B-1585-4A21-96D7-6B76B84FE327}" type="presParOf" srcId="{033D5639-B564-4380-A1BA-DF95C998849E}" destId="{942D2716-5A8D-4AE9-92AE-0152A489D970}" srcOrd="2" destOrd="0" presId="urn:microsoft.com/office/officeart/2005/8/layout/lProcess1"/>
    <dgm:cxn modelId="{868F10C0-C707-4F5B-AA37-F9B28AEA8426}" type="presParOf" srcId="{942D2716-5A8D-4AE9-92AE-0152A489D970}" destId="{A6293757-31D5-4189-BE57-2F7540979A19}" srcOrd="0" destOrd="0" presId="urn:microsoft.com/office/officeart/2005/8/layout/lProcess1"/>
    <dgm:cxn modelId="{327B85C0-CB67-4720-97A8-FD1F2DA276E0}" type="presParOf" srcId="{033D5639-B564-4380-A1BA-DF95C998849E}" destId="{6CF9FCCB-CDB0-47E0-A8BC-07D7F5F9F500}" srcOrd="3" destOrd="0" presId="urn:microsoft.com/office/officeart/2005/8/layout/lProcess1"/>
    <dgm:cxn modelId="{8E7179BE-A110-4494-B048-5EAD62DE8430}" type="presParOf" srcId="{033D5639-B564-4380-A1BA-DF95C998849E}" destId="{39ACDA0B-CC4F-4725-B238-A2E91BB41E2A}" srcOrd="4" destOrd="0" presId="urn:microsoft.com/office/officeart/2005/8/layout/lProcess1"/>
    <dgm:cxn modelId="{7BB868E7-5B21-4680-B1F9-AC6AEFA8A540}" type="presParOf" srcId="{39ACDA0B-CC4F-4725-B238-A2E91BB41E2A}" destId="{08CC11B2-3BB4-42FB-90CB-CE3298909753}" srcOrd="0" destOrd="0" presId="urn:microsoft.com/office/officeart/2005/8/layout/lProcess1"/>
    <dgm:cxn modelId="{D01CD579-289A-4A96-96F2-5F9FA4C519D4}" type="presParOf" srcId="{033D5639-B564-4380-A1BA-DF95C998849E}" destId="{3FB6FE3A-D372-4161-BD92-F07E7FADC722}" srcOrd="5" destOrd="0" presId="urn:microsoft.com/office/officeart/2005/8/layout/lProcess1"/>
    <dgm:cxn modelId="{68D27F47-788B-4B3F-A376-CFC202A95132}" type="presParOf" srcId="{033D5639-B564-4380-A1BA-DF95C998849E}" destId="{35279044-9AEE-4402-AE78-CB134B79F897}" srcOrd="6" destOrd="0" presId="urn:microsoft.com/office/officeart/2005/8/layout/lProcess1"/>
    <dgm:cxn modelId="{4792A66E-067C-4CA8-94C9-112012199F27}" type="presParOf" srcId="{35279044-9AEE-4402-AE78-CB134B79F897}" destId="{D8AC6661-4597-4ECB-87D5-758D773D67D3}" srcOrd="0" destOrd="0" presId="urn:microsoft.com/office/officeart/2005/8/layout/lProcess1"/>
    <dgm:cxn modelId="{55696DF2-A82A-494A-8B64-40423B20350B}" type="presParOf" srcId="{033D5639-B564-4380-A1BA-DF95C998849E}" destId="{04C7C4E1-C00B-4137-A9F1-4F7F0A61319C}" srcOrd="7" destOrd="0" presId="urn:microsoft.com/office/officeart/2005/8/layout/lProcess1"/>
    <dgm:cxn modelId="{357FADD0-D1CA-4A69-B4F7-7F9A07EB4766}" type="presParOf" srcId="{033D5639-B564-4380-A1BA-DF95C998849E}" destId="{C2FDF78F-A8D6-445E-9B07-243117695DC7}" srcOrd="8" destOrd="0" presId="urn:microsoft.com/office/officeart/2005/8/layout/lProcess1"/>
    <dgm:cxn modelId="{61047306-569E-4A73-ADD1-C4608DC8DDB3}" type="presParOf" srcId="{C2FDF78F-A8D6-445E-9B07-243117695DC7}" destId="{40AA4806-2EEF-4BE0-B0A9-70D54D17B35F}" srcOrd="0" destOrd="0" presId="urn:microsoft.com/office/officeart/2005/8/layout/lProcess1"/>
    <dgm:cxn modelId="{5ACF3432-C4F6-4E2F-BB50-BBA8646CA84E}" type="presParOf" srcId="{033D5639-B564-4380-A1BA-DF95C998849E}" destId="{56210807-A50D-41AC-A9F8-6F70AB9D762A}" srcOrd="9" destOrd="0" presId="urn:microsoft.com/office/officeart/2005/8/layout/lProcess1"/>
    <dgm:cxn modelId="{1EFFCE9C-6EA3-41FF-BAC7-85C6657B0423}" type="presParOf" srcId="{033D5639-B564-4380-A1BA-DF95C998849E}" destId="{BF58CB02-7B92-44D4-978A-BBC48AEBB5B4}" srcOrd="10" destOrd="0" presId="urn:microsoft.com/office/officeart/2005/8/layout/lProcess1"/>
    <dgm:cxn modelId="{7CFAE140-9818-40D3-8189-301A7E4062FF}" type="presParOf" srcId="{BF58CB02-7B92-44D4-978A-BBC48AEBB5B4}" destId="{C23C8FFE-E405-4C2F-81BB-074C3D045893}" srcOrd="0" destOrd="0" presId="urn:microsoft.com/office/officeart/2005/8/layout/lProcess1"/>
    <dgm:cxn modelId="{B5222574-010D-4520-BC5B-81F8D0FE5DE3}" type="presParOf" srcId="{033D5639-B564-4380-A1BA-DF95C998849E}" destId="{A9A95772-6AF1-4B70-A7A7-E64A8820626E}" srcOrd="11" destOrd="0" presId="urn:microsoft.com/office/officeart/2005/8/layout/lProcess1"/>
    <dgm:cxn modelId="{7FBCE1F3-A010-4CC7-99D5-EB917C6A5CB1}" type="presParOf" srcId="{033D5639-B564-4380-A1BA-DF95C998849E}" destId="{BE6D2D19-A332-49FE-8161-810B5D4C43AC}" srcOrd="12" destOrd="0" presId="urn:microsoft.com/office/officeart/2005/8/layout/lProcess1"/>
    <dgm:cxn modelId="{820DBC0C-C7E6-4CAD-A68C-6C6F5D7E89D7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2E8CE65-6C85-48E9-8878-7576D8A104B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650583-EE44-4C5F-AED0-DF4F4BB773B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رابطه متقابل جسم و روح</a:t>
          </a:r>
          <a:endParaRPr lang="en-US" dirty="0">
            <a:cs typeface="B Nazanin" pitchFamily="2" charset="-78"/>
          </a:endParaRPr>
        </a:p>
      </dgm:t>
    </dgm:pt>
    <dgm:pt modelId="{27D2F523-BFB3-408B-BB42-810EEE5FCEB2}" type="parTrans" cxnId="{467A2A2D-7BB7-4CCF-885D-B3A13DC101F2}">
      <dgm:prSet/>
      <dgm:spPr/>
      <dgm:t>
        <a:bodyPr/>
        <a:lstStyle/>
        <a:p>
          <a:endParaRPr lang="en-US"/>
        </a:p>
      </dgm:t>
    </dgm:pt>
    <dgm:pt modelId="{42D090F0-D08A-4884-A8E6-F6C0E619F09E}" type="sibTrans" cxnId="{467A2A2D-7BB7-4CCF-885D-B3A13DC101F2}">
      <dgm:prSet/>
      <dgm:spPr/>
      <dgm:t>
        <a:bodyPr/>
        <a:lstStyle/>
        <a:p>
          <a:endParaRPr lang="en-US"/>
        </a:p>
      </dgm:t>
    </dgm:pt>
    <dgm:pt modelId="{5A429C20-7087-450F-8D61-110EB86E29E5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چند بعدی بودن بشر</a:t>
          </a:r>
          <a:endParaRPr lang="en-US" dirty="0">
            <a:cs typeface="B Nazanin" pitchFamily="2" charset="-78"/>
          </a:endParaRPr>
        </a:p>
      </dgm:t>
    </dgm:pt>
    <dgm:pt modelId="{326BB79D-10D3-4365-9D55-E435DFF03837}" type="parTrans" cxnId="{1A5ABA91-4930-483B-B12F-49E4631AC70D}">
      <dgm:prSet/>
      <dgm:spPr/>
      <dgm:t>
        <a:bodyPr/>
        <a:lstStyle/>
        <a:p>
          <a:endParaRPr lang="en-US"/>
        </a:p>
      </dgm:t>
    </dgm:pt>
    <dgm:pt modelId="{CC84C357-C4E9-4F10-A66F-063E404B1595}" type="sibTrans" cxnId="{1A5ABA91-4930-483B-B12F-49E4631AC70D}">
      <dgm:prSet/>
      <dgm:spPr/>
      <dgm:t>
        <a:bodyPr/>
        <a:lstStyle/>
        <a:p>
          <a:endParaRPr lang="en-US"/>
        </a:p>
      </dgm:t>
    </dgm:pt>
    <dgm:pt modelId="{FDDE2578-C447-451D-A7ED-FBD671CCB9E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هماهنگی وجود انسان</a:t>
          </a:r>
          <a:endParaRPr lang="en-US" dirty="0">
            <a:cs typeface="B Nazanin" pitchFamily="2" charset="-78"/>
          </a:endParaRPr>
        </a:p>
      </dgm:t>
    </dgm:pt>
    <dgm:pt modelId="{FA396DF3-9251-4BF7-A167-239CFB2F80F3}" type="parTrans" cxnId="{90697A55-71A8-490D-8FF6-FAA5972B7850}">
      <dgm:prSet/>
      <dgm:spPr/>
      <dgm:t>
        <a:bodyPr/>
        <a:lstStyle/>
        <a:p>
          <a:endParaRPr lang="en-US"/>
        </a:p>
      </dgm:t>
    </dgm:pt>
    <dgm:pt modelId="{63358C3A-C636-47F0-AF42-6886751FA865}" type="sibTrans" cxnId="{90697A55-71A8-490D-8FF6-FAA5972B7850}">
      <dgm:prSet/>
      <dgm:spPr/>
      <dgm:t>
        <a:bodyPr/>
        <a:lstStyle/>
        <a:p>
          <a:endParaRPr lang="en-US"/>
        </a:p>
      </dgm:t>
    </dgm:pt>
    <dgm:pt modelId="{2DF8C259-0CD1-4EF0-870E-C46FB19D441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علم و ایمان</a:t>
          </a:r>
          <a:endParaRPr lang="en-US" dirty="0">
            <a:cs typeface="B Nazanin" pitchFamily="2" charset="-78"/>
          </a:endParaRPr>
        </a:p>
      </dgm:t>
    </dgm:pt>
    <dgm:pt modelId="{C51A52B1-5923-4920-B35A-F0A7DCFF90A1}" type="parTrans" cxnId="{6969E62C-5636-42F8-9421-D29610F77CE7}">
      <dgm:prSet/>
      <dgm:spPr/>
      <dgm:t>
        <a:bodyPr/>
        <a:lstStyle/>
        <a:p>
          <a:endParaRPr lang="en-US"/>
        </a:p>
      </dgm:t>
    </dgm:pt>
    <dgm:pt modelId="{D6C7EFD3-7641-4027-97BA-C7EADFD3E253}" type="sibTrans" cxnId="{6969E62C-5636-42F8-9421-D29610F77CE7}">
      <dgm:prSet/>
      <dgm:spPr/>
      <dgm:t>
        <a:bodyPr/>
        <a:lstStyle/>
        <a:p>
          <a:endParaRPr lang="en-US"/>
        </a:p>
      </dgm:t>
    </dgm:pt>
    <dgm:pt modelId="{D714ABC4-52D5-48AA-B45B-F83016821619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ظرف روح بودن جسم انسان</a:t>
          </a:r>
          <a:endParaRPr lang="en-US" dirty="0">
            <a:cs typeface="B Nazanin" pitchFamily="2" charset="-78"/>
          </a:endParaRPr>
        </a:p>
      </dgm:t>
    </dgm:pt>
    <dgm:pt modelId="{A3DB05DD-2112-4694-B5E1-11FB709114A9}" type="parTrans" cxnId="{132D2ED4-3644-4EBA-9ECC-1593B7B1FC11}">
      <dgm:prSet/>
      <dgm:spPr/>
      <dgm:t>
        <a:bodyPr/>
        <a:lstStyle/>
        <a:p>
          <a:endParaRPr lang="en-US"/>
        </a:p>
      </dgm:t>
    </dgm:pt>
    <dgm:pt modelId="{8148AF07-9755-4064-B50C-183ABB2E7E0F}" type="sibTrans" cxnId="{132D2ED4-3644-4EBA-9ECC-1593B7B1FC11}">
      <dgm:prSet/>
      <dgm:spPr/>
      <dgm:t>
        <a:bodyPr/>
        <a:lstStyle/>
        <a:p>
          <a:endParaRPr lang="en-US"/>
        </a:p>
      </dgm:t>
    </dgm:pt>
    <dgm:pt modelId="{696DA56D-53EA-4703-A85C-FB47AAFEED69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اصالت وتجرد روح</a:t>
          </a:r>
          <a:endParaRPr lang="en-US" dirty="0">
            <a:cs typeface="B Nazanin" pitchFamily="2" charset="-78"/>
          </a:endParaRPr>
        </a:p>
      </dgm:t>
    </dgm:pt>
    <dgm:pt modelId="{A7258C41-810A-4B99-B9B4-3E6AD6749084}" type="parTrans" cxnId="{38F7E230-E307-43AF-88D7-DAAD9992827C}">
      <dgm:prSet/>
      <dgm:spPr/>
      <dgm:t>
        <a:bodyPr/>
        <a:lstStyle/>
        <a:p>
          <a:endParaRPr lang="en-US"/>
        </a:p>
      </dgm:t>
    </dgm:pt>
    <dgm:pt modelId="{015A2E9A-214F-45F1-973F-23DBBD7C3A1E}" type="sibTrans" cxnId="{38F7E230-E307-43AF-88D7-DAAD9992827C}">
      <dgm:prSet/>
      <dgm:spPr/>
      <dgm:t>
        <a:bodyPr/>
        <a:lstStyle/>
        <a:p>
          <a:endParaRPr lang="en-US"/>
        </a:p>
      </dgm:t>
    </dgm:pt>
    <dgm:pt modelId="{51C723D4-657C-4E68-B5B9-C102E3E00AF1}" type="pres">
      <dgm:prSet presAssocID="{12E8CE65-6C85-48E9-8878-7576D8A104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D7D63E-5208-45FC-9E05-9B2DA5867BB7}" type="pres">
      <dgm:prSet presAssocID="{10650583-EE44-4C5F-AED0-DF4F4BB773B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F9B82B-6315-4EBF-8D83-A3D466A97F15}" type="pres">
      <dgm:prSet presAssocID="{42D090F0-D08A-4884-A8E6-F6C0E619F09E}" presName="sibTrans" presStyleCnt="0"/>
      <dgm:spPr/>
    </dgm:pt>
    <dgm:pt modelId="{5B29A9DC-1AF0-4522-8D5A-A69E6AE045B7}" type="pres">
      <dgm:prSet presAssocID="{5A429C20-7087-450F-8D61-110EB86E29E5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D031C-3EEC-484F-9727-710A14095493}" type="pres">
      <dgm:prSet presAssocID="{CC84C357-C4E9-4F10-A66F-063E404B1595}" presName="sibTrans" presStyleCnt="0"/>
      <dgm:spPr/>
    </dgm:pt>
    <dgm:pt modelId="{DDD5BB6E-B890-4CBC-A3C0-2FEA4129D05E}" type="pres">
      <dgm:prSet presAssocID="{FDDE2578-C447-451D-A7ED-FBD671CCB9E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854EB1-9846-4298-B5DB-C2F563C5A822}" type="pres">
      <dgm:prSet presAssocID="{63358C3A-C636-47F0-AF42-6886751FA865}" presName="sibTrans" presStyleCnt="0"/>
      <dgm:spPr/>
    </dgm:pt>
    <dgm:pt modelId="{500166C7-1DE1-4AE5-B90B-41F6AB48C4B5}" type="pres">
      <dgm:prSet presAssocID="{2DF8C259-0CD1-4EF0-870E-C46FB19D441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82B305-84CB-4AB7-A19A-2127650A3ADB}" type="pres">
      <dgm:prSet presAssocID="{D6C7EFD3-7641-4027-97BA-C7EADFD3E253}" presName="sibTrans" presStyleCnt="0"/>
      <dgm:spPr/>
    </dgm:pt>
    <dgm:pt modelId="{2EAFBB57-792F-47BB-82F8-D7E17B500DF5}" type="pres">
      <dgm:prSet presAssocID="{D714ABC4-52D5-48AA-B45B-F8301682161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58561-73A1-4ACD-9F28-478B5F474C07}" type="pres">
      <dgm:prSet presAssocID="{8148AF07-9755-4064-B50C-183ABB2E7E0F}" presName="sibTrans" presStyleCnt="0"/>
      <dgm:spPr/>
    </dgm:pt>
    <dgm:pt modelId="{9AC1E361-AAED-45CD-A4A8-26A105C202C8}" type="pres">
      <dgm:prSet presAssocID="{696DA56D-53EA-4703-A85C-FB47AAFEED6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DF3A0F-40B9-46B9-A5FD-E2FFAA662AAC}" type="presOf" srcId="{696DA56D-53EA-4703-A85C-FB47AAFEED69}" destId="{9AC1E361-AAED-45CD-A4A8-26A105C202C8}" srcOrd="0" destOrd="0" presId="urn:microsoft.com/office/officeart/2005/8/layout/default"/>
    <dgm:cxn modelId="{0B90F022-4545-47E8-AD7D-A2F0992AF542}" type="presOf" srcId="{12E8CE65-6C85-48E9-8878-7576D8A104BE}" destId="{51C723D4-657C-4E68-B5B9-C102E3E00AF1}" srcOrd="0" destOrd="0" presId="urn:microsoft.com/office/officeart/2005/8/layout/default"/>
    <dgm:cxn modelId="{132D2ED4-3644-4EBA-9ECC-1593B7B1FC11}" srcId="{12E8CE65-6C85-48E9-8878-7576D8A104BE}" destId="{D714ABC4-52D5-48AA-B45B-F83016821619}" srcOrd="4" destOrd="0" parTransId="{A3DB05DD-2112-4694-B5E1-11FB709114A9}" sibTransId="{8148AF07-9755-4064-B50C-183ABB2E7E0F}"/>
    <dgm:cxn modelId="{2401C279-D4E9-4847-9082-62B69060948A}" type="presOf" srcId="{5A429C20-7087-450F-8D61-110EB86E29E5}" destId="{5B29A9DC-1AF0-4522-8D5A-A69E6AE045B7}" srcOrd="0" destOrd="0" presId="urn:microsoft.com/office/officeart/2005/8/layout/default"/>
    <dgm:cxn modelId="{6969E62C-5636-42F8-9421-D29610F77CE7}" srcId="{12E8CE65-6C85-48E9-8878-7576D8A104BE}" destId="{2DF8C259-0CD1-4EF0-870E-C46FB19D4412}" srcOrd="3" destOrd="0" parTransId="{C51A52B1-5923-4920-B35A-F0A7DCFF90A1}" sibTransId="{D6C7EFD3-7641-4027-97BA-C7EADFD3E253}"/>
    <dgm:cxn modelId="{1A5ABA91-4930-483B-B12F-49E4631AC70D}" srcId="{12E8CE65-6C85-48E9-8878-7576D8A104BE}" destId="{5A429C20-7087-450F-8D61-110EB86E29E5}" srcOrd="1" destOrd="0" parTransId="{326BB79D-10D3-4365-9D55-E435DFF03837}" sibTransId="{CC84C357-C4E9-4F10-A66F-063E404B1595}"/>
    <dgm:cxn modelId="{5046A384-64D2-4E9B-9FBE-2CA52F472762}" type="presOf" srcId="{10650583-EE44-4C5F-AED0-DF4F4BB773B1}" destId="{D2D7D63E-5208-45FC-9E05-9B2DA5867BB7}" srcOrd="0" destOrd="0" presId="urn:microsoft.com/office/officeart/2005/8/layout/default"/>
    <dgm:cxn modelId="{467A2A2D-7BB7-4CCF-885D-B3A13DC101F2}" srcId="{12E8CE65-6C85-48E9-8878-7576D8A104BE}" destId="{10650583-EE44-4C5F-AED0-DF4F4BB773B1}" srcOrd="0" destOrd="0" parTransId="{27D2F523-BFB3-408B-BB42-810EEE5FCEB2}" sibTransId="{42D090F0-D08A-4884-A8E6-F6C0E619F09E}"/>
    <dgm:cxn modelId="{D72C3D2A-65B2-48D4-8AEC-350A4F932F5C}" type="presOf" srcId="{2DF8C259-0CD1-4EF0-870E-C46FB19D4412}" destId="{500166C7-1DE1-4AE5-B90B-41F6AB48C4B5}" srcOrd="0" destOrd="0" presId="urn:microsoft.com/office/officeart/2005/8/layout/default"/>
    <dgm:cxn modelId="{90697A55-71A8-490D-8FF6-FAA5972B7850}" srcId="{12E8CE65-6C85-48E9-8878-7576D8A104BE}" destId="{FDDE2578-C447-451D-A7ED-FBD671CCB9E1}" srcOrd="2" destOrd="0" parTransId="{FA396DF3-9251-4BF7-A167-239CFB2F80F3}" sibTransId="{63358C3A-C636-47F0-AF42-6886751FA865}"/>
    <dgm:cxn modelId="{E49E91D7-4BB0-4762-B236-98F1E05532AF}" type="presOf" srcId="{FDDE2578-C447-451D-A7ED-FBD671CCB9E1}" destId="{DDD5BB6E-B890-4CBC-A3C0-2FEA4129D05E}" srcOrd="0" destOrd="0" presId="urn:microsoft.com/office/officeart/2005/8/layout/default"/>
    <dgm:cxn modelId="{9DB81750-D0FB-4111-99E4-DC6CB4846380}" type="presOf" srcId="{D714ABC4-52D5-48AA-B45B-F83016821619}" destId="{2EAFBB57-792F-47BB-82F8-D7E17B500DF5}" srcOrd="0" destOrd="0" presId="urn:microsoft.com/office/officeart/2005/8/layout/default"/>
    <dgm:cxn modelId="{38F7E230-E307-43AF-88D7-DAAD9992827C}" srcId="{12E8CE65-6C85-48E9-8878-7576D8A104BE}" destId="{696DA56D-53EA-4703-A85C-FB47AAFEED69}" srcOrd="5" destOrd="0" parTransId="{A7258C41-810A-4B99-B9B4-3E6AD6749084}" sibTransId="{015A2E9A-214F-45F1-973F-23DBBD7C3A1E}"/>
    <dgm:cxn modelId="{4A4B250D-7E80-4C17-9FCF-428DB7850C64}" type="presParOf" srcId="{51C723D4-657C-4E68-B5B9-C102E3E00AF1}" destId="{D2D7D63E-5208-45FC-9E05-9B2DA5867BB7}" srcOrd="0" destOrd="0" presId="urn:microsoft.com/office/officeart/2005/8/layout/default"/>
    <dgm:cxn modelId="{D64C4473-14B7-4392-B63F-9A4F870C21C8}" type="presParOf" srcId="{51C723D4-657C-4E68-B5B9-C102E3E00AF1}" destId="{27F9B82B-6315-4EBF-8D83-A3D466A97F15}" srcOrd="1" destOrd="0" presId="urn:microsoft.com/office/officeart/2005/8/layout/default"/>
    <dgm:cxn modelId="{99C9EA28-0183-4636-B797-D876514ADB24}" type="presParOf" srcId="{51C723D4-657C-4E68-B5B9-C102E3E00AF1}" destId="{5B29A9DC-1AF0-4522-8D5A-A69E6AE045B7}" srcOrd="2" destOrd="0" presId="urn:microsoft.com/office/officeart/2005/8/layout/default"/>
    <dgm:cxn modelId="{039C210F-3FAC-4040-8C46-3F1E453C1A1C}" type="presParOf" srcId="{51C723D4-657C-4E68-B5B9-C102E3E00AF1}" destId="{481D031C-3EEC-484F-9727-710A14095493}" srcOrd="3" destOrd="0" presId="urn:microsoft.com/office/officeart/2005/8/layout/default"/>
    <dgm:cxn modelId="{8209D396-DDB0-426F-8A3F-A08D69D9BB8A}" type="presParOf" srcId="{51C723D4-657C-4E68-B5B9-C102E3E00AF1}" destId="{DDD5BB6E-B890-4CBC-A3C0-2FEA4129D05E}" srcOrd="4" destOrd="0" presId="urn:microsoft.com/office/officeart/2005/8/layout/default"/>
    <dgm:cxn modelId="{853BF8F3-827D-4014-B2D2-04E3B335371A}" type="presParOf" srcId="{51C723D4-657C-4E68-B5B9-C102E3E00AF1}" destId="{2C854EB1-9846-4298-B5DB-C2F563C5A822}" srcOrd="5" destOrd="0" presId="urn:microsoft.com/office/officeart/2005/8/layout/default"/>
    <dgm:cxn modelId="{68A5AE1A-11DA-47C6-B35C-C1F4647B7E94}" type="presParOf" srcId="{51C723D4-657C-4E68-B5B9-C102E3E00AF1}" destId="{500166C7-1DE1-4AE5-B90B-41F6AB48C4B5}" srcOrd="6" destOrd="0" presId="urn:microsoft.com/office/officeart/2005/8/layout/default"/>
    <dgm:cxn modelId="{67D3FEF2-5393-4A78-83E9-CD64CEA755F6}" type="presParOf" srcId="{51C723D4-657C-4E68-B5B9-C102E3E00AF1}" destId="{FA82B305-84CB-4AB7-A19A-2127650A3ADB}" srcOrd="7" destOrd="0" presId="urn:microsoft.com/office/officeart/2005/8/layout/default"/>
    <dgm:cxn modelId="{E8971B2F-7463-4139-9916-9C753ABEB7F6}" type="presParOf" srcId="{51C723D4-657C-4E68-B5B9-C102E3E00AF1}" destId="{2EAFBB57-792F-47BB-82F8-D7E17B500DF5}" srcOrd="8" destOrd="0" presId="urn:microsoft.com/office/officeart/2005/8/layout/default"/>
    <dgm:cxn modelId="{FC7144B9-C3F7-41C0-867F-C5B97857DFE0}" type="presParOf" srcId="{51C723D4-657C-4E68-B5B9-C102E3E00AF1}" destId="{4C658561-73A1-4ACD-9F28-478B5F474C07}" srcOrd="9" destOrd="0" presId="urn:microsoft.com/office/officeart/2005/8/layout/default"/>
    <dgm:cxn modelId="{9900E01E-C2E5-4ECF-8256-385162AA2940}" type="presParOf" srcId="{51C723D4-657C-4E68-B5B9-C102E3E00AF1}" destId="{9AC1E361-AAED-45CD-A4A8-26A105C202C8}" srcOrd="10" destOrd="0" presId="urn:microsoft.com/office/officeart/2005/8/layout/default"/>
  </dgm:cxnLst>
  <dgm:bg/>
  <dgm:whole>
    <a:ln>
      <a:solidFill>
        <a:schemeClr val="accent3">
          <a:lumMod val="60000"/>
          <a:lumOff val="40000"/>
        </a:schemeClr>
      </a:solidFill>
    </a:ln>
  </dgm:whole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2378C90-8A23-4E98-B420-71F5FC9009BF}" type="presOf" srcId="{CCBE482E-B430-49D4-83DD-214A4BF277E7}" destId="{5E30953F-D0AA-4BDD-9162-51985928C73A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400FF6C-323E-4D57-AB93-8EABBCE0F382}" type="presOf" srcId="{627E59C9-C641-4E1A-9C72-05E190D9D56D}" destId="{8EC98C11-D9EC-4A80-88FD-B7AF69152BE7}" srcOrd="0" destOrd="0" presId="urn:microsoft.com/office/officeart/2005/8/layout/chevron1"/>
    <dgm:cxn modelId="{4EDBD58F-1425-4F9D-A755-16EF758A228A}" type="presOf" srcId="{FF7B9FA9-294F-431A-9A33-70B56EC629FD}" destId="{4D193FFC-A328-4C14-9857-7495C13C573D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CA85CDC9-37E7-48C1-9A50-6D271E20B86F}" type="presOf" srcId="{E93C1B18-C662-4A6E-AB00-495A0BE22690}" destId="{3F26EB02-B10D-47A7-B3BD-FB7723C53031}" srcOrd="0" destOrd="0" presId="urn:microsoft.com/office/officeart/2005/8/layout/chevron1"/>
    <dgm:cxn modelId="{C06941CB-9C62-4A2C-8528-0E764848A6AC}" type="presOf" srcId="{1D0857E2-2979-4505-BD9E-44459E1CA02A}" destId="{CACE6F89-D039-4D6E-B8D7-6A0452A528C5}" srcOrd="0" destOrd="0" presId="urn:microsoft.com/office/officeart/2005/8/layout/chevron1"/>
    <dgm:cxn modelId="{644E8230-4824-4FD6-B56C-0599C51F0190}" type="presParOf" srcId="{CACE6F89-D039-4D6E-B8D7-6A0452A528C5}" destId="{3F26EB02-B10D-47A7-B3BD-FB7723C53031}" srcOrd="0" destOrd="0" presId="urn:microsoft.com/office/officeart/2005/8/layout/chevron1"/>
    <dgm:cxn modelId="{5E298945-285C-4482-B5E0-CCA5EDA423D8}" type="presParOf" srcId="{CACE6F89-D039-4D6E-B8D7-6A0452A528C5}" destId="{D13D365E-CF09-403E-9ACC-466DB0F32D20}" srcOrd="1" destOrd="0" presId="urn:microsoft.com/office/officeart/2005/8/layout/chevron1"/>
    <dgm:cxn modelId="{A7566FF9-E814-4884-841D-1682739D8980}" type="presParOf" srcId="{CACE6F89-D039-4D6E-B8D7-6A0452A528C5}" destId="{4D193FFC-A328-4C14-9857-7495C13C573D}" srcOrd="2" destOrd="0" presId="urn:microsoft.com/office/officeart/2005/8/layout/chevron1"/>
    <dgm:cxn modelId="{AAD6C0B2-1B72-4365-AE52-CF938C341FFC}" type="presParOf" srcId="{CACE6F89-D039-4D6E-B8D7-6A0452A528C5}" destId="{2437B48D-B5F7-40F7-BB36-A52A68D6FEBD}" srcOrd="3" destOrd="0" presId="urn:microsoft.com/office/officeart/2005/8/layout/chevron1"/>
    <dgm:cxn modelId="{F0C37B6A-0791-4DBC-9761-EC0A8A949614}" type="presParOf" srcId="{CACE6F89-D039-4D6E-B8D7-6A0452A528C5}" destId="{8EC98C11-D9EC-4A80-88FD-B7AF69152BE7}" srcOrd="4" destOrd="0" presId="urn:microsoft.com/office/officeart/2005/8/layout/chevron1"/>
    <dgm:cxn modelId="{3251BB98-424A-4798-A175-6192290B2B13}" type="presParOf" srcId="{CACE6F89-D039-4D6E-B8D7-6A0452A528C5}" destId="{6B19FD72-4CD3-4E60-881B-B37A5DDB3DDB}" srcOrd="5" destOrd="0" presId="urn:microsoft.com/office/officeart/2005/8/layout/chevron1"/>
    <dgm:cxn modelId="{74E45333-B9FD-4C5D-82BF-15E3F29580C2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04295406-835A-44C8-93EB-785026A42E56}" type="presOf" srcId="{842E9D3E-6254-48F1-B530-CE0E6789BC27}" destId="{DBC4CDCD-D4B5-4746-A45D-C565069F4019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4D4D0B1E-1E7A-493F-89FB-52A9ADEF1E89}" type="presOf" srcId="{10CE557B-41FA-4CDB-BA8D-E1A9A7565DC6}" destId="{08CC11B2-3BB4-42FB-90CB-CE3298909753}" srcOrd="0" destOrd="0" presId="urn:microsoft.com/office/officeart/2005/8/layout/lProcess1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B4C48EC1-5219-4A72-8055-BF93972919A1}" type="presOf" srcId="{9E1844EE-6ECF-48B2-B26C-CE174B84E185}" destId="{C23C8FFE-E405-4C2F-81BB-074C3D045893}" srcOrd="0" destOrd="0" presId="urn:microsoft.com/office/officeart/2005/8/layout/lProcess1"/>
    <dgm:cxn modelId="{9C9E2A09-DBE9-4F5F-983B-97A573F19E8D}" type="presOf" srcId="{BB6998E1-2237-41CE-A0F9-2665C3094C06}" destId="{40AA4806-2EEF-4BE0-B0A9-70D54D17B35F}" srcOrd="0" destOrd="0" presId="urn:microsoft.com/office/officeart/2005/8/layout/lProcess1"/>
    <dgm:cxn modelId="{BBE0BE03-5175-463C-9F45-1CB38BC6A558}" type="presOf" srcId="{1D0857E2-2979-4505-BD9E-44459E1CA02A}" destId="{033D5639-B564-4380-A1BA-DF95C998849E}" srcOrd="0" destOrd="0" presId="urn:microsoft.com/office/officeart/2005/8/layout/lProcess1"/>
    <dgm:cxn modelId="{80082AA7-72A6-4ABE-A9FC-83E76EC84E7D}" type="presOf" srcId="{CCBE482E-B430-49D4-83DD-214A4BF277E7}" destId="{DDADF84F-03A5-4617-9866-167F93F97ABB}" srcOrd="0" destOrd="0" presId="urn:microsoft.com/office/officeart/2005/8/layout/lProcess1"/>
    <dgm:cxn modelId="{4AD8D6CB-99D2-4650-A4A5-F1846A33760B}" type="presOf" srcId="{EECAC711-BE3B-4E62-91EE-DED1DC41EF1A}" destId="{D8AC6661-4597-4ECB-87D5-758D773D67D3}" srcOrd="0" destOrd="0" presId="urn:microsoft.com/office/officeart/2005/8/layout/lProcess1"/>
    <dgm:cxn modelId="{1EA4C71B-81CB-46F2-BC6A-0FDAD66F46D8}" type="presOf" srcId="{D6FB3C55-18F5-4DB5-8C14-E036E08527B0}" destId="{A6293757-31D5-4189-BE57-2F7540979A19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03F465F4-2619-4A2F-B404-E4235F669EC4}" type="presParOf" srcId="{033D5639-B564-4380-A1BA-DF95C998849E}" destId="{20416201-9EAA-480D-A2AC-AF34102BACD0}" srcOrd="0" destOrd="0" presId="urn:microsoft.com/office/officeart/2005/8/layout/lProcess1"/>
    <dgm:cxn modelId="{3234B9BE-1BE2-4192-8AB7-E3F7B447CA27}" type="presParOf" srcId="{20416201-9EAA-480D-A2AC-AF34102BACD0}" destId="{DDADF84F-03A5-4617-9866-167F93F97ABB}" srcOrd="0" destOrd="0" presId="urn:microsoft.com/office/officeart/2005/8/layout/lProcess1"/>
    <dgm:cxn modelId="{A1372AB0-57B7-4AD6-AF7C-C3898BAE8125}" type="presParOf" srcId="{033D5639-B564-4380-A1BA-DF95C998849E}" destId="{12067D8A-7465-4FF0-A512-61627D8C6B08}" srcOrd="1" destOrd="0" presId="urn:microsoft.com/office/officeart/2005/8/layout/lProcess1"/>
    <dgm:cxn modelId="{4B69B066-67EE-4270-A4D5-B7199236FF74}" type="presParOf" srcId="{033D5639-B564-4380-A1BA-DF95C998849E}" destId="{942D2716-5A8D-4AE9-92AE-0152A489D970}" srcOrd="2" destOrd="0" presId="urn:microsoft.com/office/officeart/2005/8/layout/lProcess1"/>
    <dgm:cxn modelId="{84C39A18-CCFF-45F7-8462-63C3B82D19D4}" type="presParOf" srcId="{942D2716-5A8D-4AE9-92AE-0152A489D970}" destId="{A6293757-31D5-4189-BE57-2F7540979A19}" srcOrd="0" destOrd="0" presId="urn:microsoft.com/office/officeart/2005/8/layout/lProcess1"/>
    <dgm:cxn modelId="{7C31AB2F-53BE-446C-9359-3F9633A8DBB5}" type="presParOf" srcId="{033D5639-B564-4380-A1BA-DF95C998849E}" destId="{6CF9FCCB-CDB0-47E0-A8BC-07D7F5F9F500}" srcOrd="3" destOrd="0" presId="urn:microsoft.com/office/officeart/2005/8/layout/lProcess1"/>
    <dgm:cxn modelId="{F952D691-E9BC-4CC0-B9D8-DB8DD7742FC8}" type="presParOf" srcId="{033D5639-B564-4380-A1BA-DF95C998849E}" destId="{39ACDA0B-CC4F-4725-B238-A2E91BB41E2A}" srcOrd="4" destOrd="0" presId="urn:microsoft.com/office/officeart/2005/8/layout/lProcess1"/>
    <dgm:cxn modelId="{9FF70CC8-96B7-4060-8649-9B98B5BFBEE8}" type="presParOf" srcId="{39ACDA0B-CC4F-4725-B238-A2E91BB41E2A}" destId="{08CC11B2-3BB4-42FB-90CB-CE3298909753}" srcOrd="0" destOrd="0" presId="urn:microsoft.com/office/officeart/2005/8/layout/lProcess1"/>
    <dgm:cxn modelId="{B47440AB-92E9-413E-880C-9A04141B8E68}" type="presParOf" srcId="{033D5639-B564-4380-A1BA-DF95C998849E}" destId="{3FB6FE3A-D372-4161-BD92-F07E7FADC722}" srcOrd="5" destOrd="0" presId="urn:microsoft.com/office/officeart/2005/8/layout/lProcess1"/>
    <dgm:cxn modelId="{95BADB4E-A6B5-4A95-9B1C-6D6696033CCB}" type="presParOf" srcId="{033D5639-B564-4380-A1BA-DF95C998849E}" destId="{35279044-9AEE-4402-AE78-CB134B79F897}" srcOrd="6" destOrd="0" presId="urn:microsoft.com/office/officeart/2005/8/layout/lProcess1"/>
    <dgm:cxn modelId="{988ABC5B-2D42-4DD3-8F76-98A1200E4DBA}" type="presParOf" srcId="{35279044-9AEE-4402-AE78-CB134B79F897}" destId="{D8AC6661-4597-4ECB-87D5-758D773D67D3}" srcOrd="0" destOrd="0" presId="urn:microsoft.com/office/officeart/2005/8/layout/lProcess1"/>
    <dgm:cxn modelId="{311E173A-A735-4C26-ABD4-6A7ABAB653BC}" type="presParOf" srcId="{033D5639-B564-4380-A1BA-DF95C998849E}" destId="{04C7C4E1-C00B-4137-A9F1-4F7F0A61319C}" srcOrd="7" destOrd="0" presId="urn:microsoft.com/office/officeart/2005/8/layout/lProcess1"/>
    <dgm:cxn modelId="{1305E383-5D4F-42E6-9C02-E164AF3C9EBE}" type="presParOf" srcId="{033D5639-B564-4380-A1BA-DF95C998849E}" destId="{C2FDF78F-A8D6-445E-9B07-243117695DC7}" srcOrd="8" destOrd="0" presId="urn:microsoft.com/office/officeart/2005/8/layout/lProcess1"/>
    <dgm:cxn modelId="{D6971B13-EFBF-48D5-B220-3724D3253276}" type="presParOf" srcId="{C2FDF78F-A8D6-445E-9B07-243117695DC7}" destId="{40AA4806-2EEF-4BE0-B0A9-70D54D17B35F}" srcOrd="0" destOrd="0" presId="urn:microsoft.com/office/officeart/2005/8/layout/lProcess1"/>
    <dgm:cxn modelId="{59EA07FB-FF3E-477E-8D6A-0B336AA24E28}" type="presParOf" srcId="{033D5639-B564-4380-A1BA-DF95C998849E}" destId="{56210807-A50D-41AC-A9F8-6F70AB9D762A}" srcOrd="9" destOrd="0" presId="urn:microsoft.com/office/officeart/2005/8/layout/lProcess1"/>
    <dgm:cxn modelId="{A73F6863-F685-4AA2-AC77-B46CB336C562}" type="presParOf" srcId="{033D5639-B564-4380-A1BA-DF95C998849E}" destId="{BF58CB02-7B92-44D4-978A-BBC48AEBB5B4}" srcOrd="10" destOrd="0" presId="urn:microsoft.com/office/officeart/2005/8/layout/lProcess1"/>
    <dgm:cxn modelId="{FECBAF87-286F-47CB-B27F-9A354EC8F781}" type="presParOf" srcId="{BF58CB02-7B92-44D4-978A-BBC48AEBB5B4}" destId="{C23C8FFE-E405-4C2F-81BB-074C3D045893}" srcOrd="0" destOrd="0" presId="urn:microsoft.com/office/officeart/2005/8/layout/lProcess1"/>
    <dgm:cxn modelId="{D77944DB-DCD9-4DB7-BD14-0B001094EFB2}" type="presParOf" srcId="{033D5639-B564-4380-A1BA-DF95C998849E}" destId="{A9A95772-6AF1-4B70-A7A7-E64A8820626E}" srcOrd="11" destOrd="0" presId="urn:microsoft.com/office/officeart/2005/8/layout/lProcess1"/>
    <dgm:cxn modelId="{97348426-19FE-4125-A6C1-8A9306860544}" type="presParOf" srcId="{033D5639-B564-4380-A1BA-DF95C998849E}" destId="{BE6D2D19-A332-49FE-8161-810B5D4C43AC}" srcOrd="12" destOrd="0" presId="urn:microsoft.com/office/officeart/2005/8/layout/lProcess1"/>
    <dgm:cxn modelId="{2A03C39E-0271-4285-A418-F0CE575BA224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5894F0-0ACE-44BB-B193-C2035BD10808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AD8C7B2-542D-4FB4-99DB-832C0224E51E}" type="presOf" srcId="{FF7B9FA9-294F-431A-9A33-70B56EC629FD}" destId="{4D193FFC-A328-4C14-9857-7495C13C573D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815B5981-0D9C-46DA-9A47-74B9D31A2F3B}" type="presOf" srcId="{CCBE482E-B430-49D4-83DD-214A4BF277E7}" destId="{5E30953F-D0AA-4BDD-9162-51985928C73A}" srcOrd="0" destOrd="0" presId="urn:microsoft.com/office/officeart/2005/8/layout/chevron1"/>
    <dgm:cxn modelId="{78633BFD-BDE1-42EC-960B-ACCEECD5BA87}" type="presOf" srcId="{627E59C9-C641-4E1A-9C72-05E190D9D56D}" destId="{8EC98C11-D9EC-4A80-88FD-B7AF69152BE7}" srcOrd="0" destOrd="0" presId="urn:microsoft.com/office/officeart/2005/8/layout/chevron1"/>
    <dgm:cxn modelId="{083E4936-F6F1-4D3E-B26C-50932A70FECE}" type="presOf" srcId="{1D0857E2-2979-4505-BD9E-44459E1CA02A}" destId="{CACE6F89-D039-4D6E-B8D7-6A0452A528C5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55CD80DC-CB4C-427F-8155-1AB1FBD5015C}" type="presParOf" srcId="{CACE6F89-D039-4D6E-B8D7-6A0452A528C5}" destId="{3F26EB02-B10D-47A7-B3BD-FB7723C53031}" srcOrd="0" destOrd="0" presId="urn:microsoft.com/office/officeart/2005/8/layout/chevron1"/>
    <dgm:cxn modelId="{A7DF692F-CE24-47DD-BD68-C7F52A34F35F}" type="presParOf" srcId="{CACE6F89-D039-4D6E-B8D7-6A0452A528C5}" destId="{D13D365E-CF09-403E-9ACC-466DB0F32D20}" srcOrd="1" destOrd="0" presId="urn:microsoft.com/office/officeart/2005/8/layout/chevron1"/>
    <dgm:cxn modelId="{8077B7D7-8FAA-402A-8060-C0FCC03A28FA}" type="presParOf" srcId="{CACE6F89-D039-4D6E-B8D7-6A0452A528C5}" destId="{4D193FFC-A328-4C14-9857-7495C13C573D}" srcOrd="2" destOrd="0" presId="urn:microsoft.com/office/officeart/2005/8/layout/chevron1"/>
    <dgm:cxn modelId="{DCDFDBA3-EA15-47BA-B557-0133EAEA20FB}" type="presParOf" srcId="{CACE6F89-D039-4D6E-B8D7-6A0452A528C5}" destId="{2437B48D-B5F7-40F7-BB36-A52A68D6FEBD}" srcOrd="3" destOrd="0" presId="urn:microsoft.com/office/officeart/2005/8/layout/chevron1"/>
    <dgm:cxn modelId="{79C4E016-CE4B-4F80-9DC3-DD3A59127C4E}" type="presParOf" srcId="{CACE6F89-D039-4D6E-B8D7-6A0452A528C5}" destId="{8EC98C11-D9EC-4A80-88FD-B7AF69152BE7}" srcOrd="4" destOrd="0" presId="urn:microsoft.com/office/officeart/2005/8/layout/chevron1"/>
    <dgm:cxn modelId="{9E51767C-BBBF-48C0-8231-C19BE5E662DC}" type="presParOf" srcId="{CACE6F89-D039-4D6E-B8D7-6A0452A528C5}" destId="{6B19FD72-4CD3-4E60-881B-B37A5DDB3DDB}" srcOrd="5" destOrd="0" presId="urn:microsoft.com/office/officeart/2005/8/layout/chevron1"/>
    <dgm:cxn modelId="{2FB94598-6154-4714-8A64-FD4FED146D6C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4BBB7BC0-4806-4394-866E-E9D792C79833}" type="presOf" srcId="{1D0857E2-2979-4505-BD9E-44459E1CA02A}" destId="{033D5639-B564-4380-A1BA-DF95C998849E}" srcOrd="0" destOrd="0" presId="urn:microsoft.com/office/officeart/2005/8/layout/lProcess1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686EC180-B631-49CE-88E3-B73E1E9AD6F4}" type="presOf" srcId="{9E1844EE-6ECF-48B2-B26C-CE174B84E185}" destId="{C23C8FFE-E405-4C2F-81BB-074C3D045893}" srcOrd="0" destOrd="0" presId="urn:microsoft.com/office/officeart/2005/8/layout/lProcess1"/>
    <dgm:cxn modelId="{9A1AEE19-190A-459C-ADA8-140BB72FA802}" type="presOf" srcId="{BB6998E1-2237-41CE-A0F9-2665C3094C06}" destId="{40AA4806-2EEF-4BE0-B0A9-70D54D17B35F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C597ADA5-9813-4DAB-9484-7915FB183D84}" type="presOf" srcId="{CCBE482E-B430-49D4-83DD-214A4BF277E7}" destId="{DDADF84F-03A5-4617-9866-167F93F97ABB}" srcOrd="0" destOrd="0" presId="urn:microsoft.com/office/officeart/2005/8/layout/lProcess1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0C12904B-E749-4848-AC86-A35CE1AEB0C6}" type="presOf" srcId="{10CE557B-41FA-4CDB-BA8D-E1A9A7565DC6}" destId="{08CC11B2-3BB4-42FB-90CB-CE3298909753}" srcOrd="0" destOrd="0" presId="urn:microsoft.com/office/officeart/2005/8/layout/lProcess1"/>
    <dgm:cxn modelId="{F78C5621-3731-4E1F-A0E6-5415D0DEA2DC}" type="presOf" srcId="{D6FB3C55-18F5-4DB5-8C14-E036E08527B0}" destId="{A6293757-31D5-4189-BE57-2F7540979A19}" srcOrd="0" destOrd="0" presId="urn:microsoft.com/office/officeart/2005/8/layout/lProcess1"/>
    <dgm:cxn modelId="{8CA18E75-2EBE-441C-AFB8-482E2EBC00B2}" type="presOf" srcId="{842E9D3E-6254-48F1-B530-CE0E6789BC27}" destId="{DBC4CDCD-D4B5-4746-A45D-C565069F4019}" srcOrd="0" destOrd="0" presId="urn:microsoft.com/office/officeart/2005/8/layout/lProcess1"/>
    <dgm:cxn modelId="{21234E1B-0AF4-4115-90C3-1EB94B1ED194}" type="presOf" srcId="{EECAC711-BE3B-4E62-91EE-DED1DC41EF1A}" destId="{D8AC6661-4597-4ECB-87D5-758D773D67D3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0CD9D5B9-A0A4-4B96-9109-AA12379607D4}" type="presParOf" srcId="{033D5639-B564-4380-A1BA-DF95C998849E}" destId="{20416201-9EAA-480D-A2AC-AF34102BACD0}" srcOrd="0" destOrd="0" presId="urn:microsoft.com/office/officeart/2005/8/layout/lProcess1"/>
    <dgm:cxn modelId="{962D4FA2-3938-4044-9C8F-DBD297EFFBF4}" type="presParOf" srcId="{20416201-9EAA-480D-A2AC-AF34102BACD0}" destId="{DDADF84F-03A5-4617-9866-167F93F97ABB}" srcOrd="0" destOrd="0" presId="urn:microsoft.com/office/officeart/2005/8/layout/lProcess1"/>
    <dgm:cxn modelId="{1B80D3E6-9F37-4F90-A1B1-4EA98A67B680}" type="presParOf" srcId="{033D5639-B564-4380-A1BA-DF95C998849E}" destId="{12067D8A-7465-4FF0-A512-61627D8C6B08}" srcOrd="1" destOrd="0" presId="urn:microsoft.com/office/officeart/2005/8/layout/lProcess1"/>
    <dgm:cxn modelId="{0201DFCA-A11F-4A1D-98EB-D1376AA6E4FC}" type="presParOf" srcId="{033D5639-B564-4380-A1BA-DF95C998849E}" destId="{942D2716-5A8D-4AE9-92AE-0152A489D970}" srcOrd="2" destOrd="0" presId="urn:microsoft.com/office/officeart/2005/8/layout/lProcess1"/>
    <dgm:cxn modelId="{FE2F4DC7-9436-4FAD-8D13-0161539B3F51}" type="presParOf" srcId="{942D2716-5A8D-4AE9-92AE-0152A489D970}" destId="{A6293757-31D5-4189-BE57-2F7540979A19}" srcOrd="0" destOrd="0" presId="urn:microsoft.com/office/officeart/2005/8/layout/lProcess1"/>
    <dgm:cxn modelId="{C356FBC0-A498-4885-AEF5-F12FC9C3B6FD}" type="presParOf" srcId="{033D5639-B564-4380-A1BA-DF95C998849E}" destId="{6CF9FCCB-CDB0-47E0-A8BC-07D7F5F9F500}" srcOrd="3" destOrd="0" presId="urn:microsoft.com/office/officeart/2005/8/layout/lProcess1"/>
    <dgm:cxn modelId="{330A701A-64EE-4EE3-8220-08F0CC793790}" type="presParOf" srcId="{033D5639-B564-4380-A1BA-DF95C998849E}" destId="{39ACDA0B-CC4F-4725-B238-A2E91BB41E2A}" srcOrd="4" destOrd="0" presId="urn:microsoft.com/office/officeart/2005/8/layout/lProcess1"/>
    <dgm:cxn modelId="{EF6102AF-74F0-44E3-8E8B-EF3EBC562400}" type="presParOf" srcId="{39ACDA0B-CC4F-4725-B238-A2E91BB41E2A}" destId="{08CC11B2-3BB4-42FB-90CB-CE3298909753}" srcOrd="0" destOrd="0" presId="urn:microsoft.com/office/officeart/2005/8/layout/lProcess1"/>
    <dgm:cxn modelId="{FCF5DD10-1F3E-4162-B9AA-EC481BC952E0}" type="presParOf" srcId="{033D5639-B564-4380-A1BA-DF95C998849E}" destId="{3FB6FE3A-D372-4161-BD92-F07E7FADC722}" srcOrd="5" destOrd="0" presId="urn:microsoft.com/office/officeart/2005/8/layout/lProcess1"/>
    <dgm:cxn modelId="{FB0C928E-5EBF-4192-B9A0-0EA3D2BA1C89}" type="presParOf" srcId="{033D5639-B564-4380-A1BA-DF95C998849E}" destId="{35279044-9AEE-4402-AE78-CB134B79F897}" srcOrd="6" destOrd="0" presId="urn:microsoft.com/office/officeart/2005/8/layout/lProcess1"/>
    <dgm:cxn modelId="{9CEC3BBE-15A9-4943-9D65-F9F5432A6586}" type="presParOf" srcId="{35279044-9AEE-4402-AE78-CB134B79F897}" destId="{D8AC6661-4597-4ECB-87D5-758D773D67D3}" srcOrd="0" destOrd="0" presId="urn:microsoft.com/office/officeart/2005/8/layout/lProcess1"/>
    <dgm:cxn modelId="{35808228-B88F-4200-ABC7-362D03F21B16}" type="presParOf" srcId="{033D5639-B564-4380-A1BA-DF95C998849E}" destId="{04C7C4E1-C00B-4137-A9F1-4F7F0A61319C}" srcOrd="7" destOrd="0" presId="urn:microsoft.com/office/officeart/2005/8/layout/lProcess1"/>
    <dgm:cxn modelId="{53E31BF8-5493-4414-9F7F-67A837591EFA}" type="presParOf" srcId="{033D5639-B564-4380-A1BA-DF95C998849E}" destId="{C2FDF78F-A8D6-445E-9B07-243117695DC7}" srcOrd="8" destOrd="0" presId="urn:microsoft.com/office/officeart/2005/8/layout/lProcess1"/>
    <dgm:cxn modelId="{5AA93DC3-165F-4D56-8FC5-AEF4684645A5}" type="presParOf" srcId="{C2FDF78F-A8D6-445E-9B07-243117695DC7}" destId="{40AA4806-2EEF-4BE0-B0A9-70D54D17B35F}" srcOrd="0" destOrd="0" presId="urn:microsoft.com/office/officeart/2005/8/layout/lProcess1"/>
    <dgm:cxn modelId="{3AFDC350-3310-46B2-A59C-D2E1E8F33197}" type="presParOf" srcId="{033D5639-B564-4380-A1BA-DF95C998849E}" destId="{56210807-A50D-41AC-A9F8-6F70AB9D762A}" srcOrd="9" destOrd="0" presId="urn:microsoft.com/office/officeart/2005/8/layout/lProcess1"/>
    <dgm:cxn modelId="{6EA723A5-9734-4DA8-97A6-87C73578A304}" type="presParOf" srcId="{033D5639-B564-4380-A1BA-DF95C998849E}" destId="{BF58CB02-7B92-44D4-978A-BBC48AEBB5B4}" srcOrd="10" destOrd="0" presId="urn:microsoft.com/office/officeart/2005/8/layout/lProcess1"/>
    <dgm:cxn modelId="{7AFB0799-2752-48EF-8B86-DBC76998D862}" type="presParOf" srcId="{BF58CB02-7B92-44D4-978A-BBC48AEBB5B4}" destId="{C23C8FFE-E405-4C2F-81BB-074C3D045893}" srcOrd="0" destOrd="0" presId="urn:microsoft.com/office/officeart/2005/8/layout/lProcess1"/>
    <dgm:cxn modelId="{7ED7C6B8-37DB-46F7-8C2F-D2E7E29274DB}" type="presParOf" srcId="{033D5639-B564-4380-A1BA-DF95C998849E}" destId="{A9A95772-6AF1-4B70-A7A7-E64A8820626E}" srcOrd="11" destOrd="0" presId="urn:microsoft.com/office/officeart/2005/8/layout/lProcess1"/>
    <dgm:cxn modelId="{71FCDE45-2056-468D-B358-47FE0DAC4DCF}" type="presParOf" srcId="{033D5639-B564-4380-A1BA-DF95C998849E}" destId="{BE6D2D19-A332-49FE-8161-810B5D4C43AC}" srcOrd="12" destOrd="0" presId="urn:microsoft.com/office/officeart/2005/8/layout/lProcess1"/>
    <dgm:cxn modelId="{0059D7AE-6F39-49C7-AC0E-B3EDA5A079E1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4CC48D70-911D-4480-A632-C4A4A7CC0674}" type="presOf" srcId="{FF7B9FA9-294F-431A-9A33-70B56EC629FD}" destId="{4D193FFC-A328-4C14-9857-7495C13C573D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47998F7E-FACF-4840-ABCD-9ECB0B92C930}" type="presOf" srcId="{E93C1B18-C662-4A6E-AB00-495A0BE22690}" destId="{3F26EB02-B10D-47A7-B3BD-FB7723C53031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DA13D3D-82FF-486B-8F13-B67BA7F4BA0E}" type="presOf" srcId="{1D0857E2-2979-4505-BD9E-44459E1CA02A}" destId="{CACE6F89-D039-4D6E-B8D7-6A0452A528C5}" srcOrd="0" destOrd="0" presId="urn:microsoft.com/office/officeart/2005/8/layout/chevron1"/>
    <dgm:cxn modelId="{B76E6A5E-14C7-46CC-A5D9-FEBF8FCBCE24}" type="presOf" srcId="{627E59C9-C641-4E1A-9C72-05E190D9D56D}" destId="{8EC98C11-D9EC-4A80-88FD-B7AF69152BE7}" srcOrd="0" destOrd="0" presId="urn:microsoft.com/office/officeart/2005/8/layout/chevron1"/>
    <dgm:cxn modelId="{5D2ED445-C4FC-4D67-9DBD-DA6088E567B8}" type="presOf" srcId="{CCBE482E-B430-49D4-83DD-214A4BF277E7}" destId="{5E30953F-D0AA-4BDD-9162-51985928C73A}" srcOrd="0" destOrd="0" presId="urn:microsoft.com/office/officeart/2005/8/layout/chevron1"/>
    <dgm:cxn modelId="{6B57A198-7596-4E21-9F12-77B0E0EF699C}" type="presParOf" srcId="{CACE6F89-D039-4D6E-B8D7-6A0452A528C5}" destId="{3F26EB02-B10D-47A7-B3BD-FB7723C53031}" srcOrd="0" destOrd="0" presId="urn:microsoft.com/office/officeart/2005/8/layout/chevron1"/>
    <dgm:cxn modelId="{123FC6D1-F09D-4404-B9F7-0408C6907669}" type="presParOf" srcId="{CACE6F89-D039-4D6E-B8D7-6A0452A528C5}" destId="{D13D365E-CF09-403E-9ACC-466DB0F32D20}" srcOrd="1" destOrd="0" presId="urn:microsoft.com/office/officeart/2005/8/layout/chevron1"/>
    <dgm:cxn modelId="{2768A2F0-B53C-4368-9771-751628AD6B8A}" type="presParOf" srcId="{CACE6F89-D039-4D6E-B8D7-6A0452A528C5}" destId="{4D193FFC-A328-4C14-9857-7495C13C573D}" srcOrd="2" destOrd="0" presId="urn:microsoft.com/office/officeart/2005/8/layout/chevron1"/>
    <dgm:cxn modelId="{DE5687B7-5A5C-4F4D-8642-929B4D8BAB4B}" type="presParOf" srcId="{CACE6F89-D039-4D6E-B8D7-6A0452A528C5}" destId="{2437B48D-B5F7-40F7-BB36-A52A68D6FEBD}" srcOrd="3" destOrd="0" presId="urn:microsoft.com/office/officeart/2005/8/layout/chevron1"/>
    <dgm:cxn modelId="{1F80714D-43DE-4CB7-98B0-303261CB0C43}" type="presParOf" srcId="{CACE6F89-D039-4D6E-B8D7-6A0452A528C5}" destId="{8EC98C11-D9EC-4A80-88FD-B7AF69152BE7}" srcOrd="4" destOrd="0" presId="urn:microsoft.com/office/officeart/2005/8/layout/chevron1"/>
    <dgm:cxn modelId="{F993ADD4-CAD9-4E74-9A2E-F0FC4B01BF09}" type="presParOf" srcId="{CACE6F89-D039-4D6E-B8D7-6A0452A528C5}" destId="{6B19FD72-4CD3-4E60-881B-B37A5DDB3DDB}" srcOrd="5" destOrd="0" presId="urn:microsoft.com/office/officeart/2005/8/layout/chevron1"/>
    <dgm:cxn modelId="{9F4810DF-8FBA-4747-B71E-19A368E94E9B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2E8CE65-6C85-48E9-8878-7576D8A104B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650583-EE44-4C5F-AED0-DF4F4BB773B1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خداجویی</a:t>
          </a:r>
          <a:endParaRPr lang="en-US" dirty="0">
            <a:cs typeface="B Nazanin" pitchFamily="2" charset="-78"/>
          </a:endParaRPr>
        </a:p>
      </dgm:t>
    </dgm:pt>
    <dgm:pt modelId="{27D2F523-BFB3-408B-BB42-810EEE5FCEB2}" type="parTrans" cxnId="{467A2A2D-7BB7-4CCF-885D-B3A13DC101F2}">
      <dgm:prSet/>
      <dgm:spPr/>
      <dgm:t>
        <a:bodyPr/>
        <a:lstStyle/>
        <a:p>
          <a:endParaRPr lang="en-US"/>
        </a:p>
      </dgm:t>
    </dgm:pt>
    <dgm:pt modelId="{42D090F0-D08A-4884-A8E6-F6C0E619F09E}" type="sibTrans" cxnId="{467A2A2D-7BB7-4CCF-885D-B3A13DC101F2}">
      <dgm:prSet/>
      <dgm:spPr/>
      <dgm:t>
        <a:bodyPr/>
        <a:lstStyle/>
        <a:p>
          <a:endParaRPr lang="en-US"/>
        </a:p>
      </dgm:t>
    </dgm:pt>
    <dgm:pt modelId="{5A429C20-7087-450F-8D61-110EB86E29E5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زیبایی گرایی</a:t>
          </a:r>
          <a:endParaRPr lang="en-US" dirty="0">
            <a:cs typeface="B Nazanin" pitchFamily="2" charset="-78"/>
          </a:endParaRPr>
        </a:p>
      </dgm:t>
    </dgm:pt>
    <dgm:pt modelId="{326BB79D-10D3-4365-9D55-E435DFF03837}" type="parTrans" cxnId="{1A5ABA91-4930-483B-B12F-49E4631AC70D}">
      <dgm:prSet/>
      <dgm:spPr/>
      <dgm:t>
        <a:bodyPr/>
        <a:lstStyle/>
        <a:p>
          <a:endParaRPr lang="en-US"/>
        </a:p>
      </dgm:t>
    </dgm:pt>
    <dgm:pt modelId="{CC84C357-C4E9-4F10-A66F-063E404B1595}" type="sibTrans" cxnId="{1A5ABA91-4930-483B-B12F-49E4631AC70D}">
      <dgm:prSet/>
      <dgm:spPr/>
      <dgm:t>
        <a:bodyPr/>
        <a:lstStyle/>
        <a:p>
          <a:endParaRPr lang="en-US"/>
        </a:p>
      </dgm:t>
    </dgm:pt>
    <dgm:pt modelId="{FDDE2578-C447-451D-A7ED-FBD671CCB9E1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خلاقیت انسان</a:t>
          </a:r>
          <a:endParaRPr lang="en-US" dirty="0">
            <a:cs typeface="B Nazanin" pitchFamily="2" charset="-78"/>
          </a:endParaRPr>
        </a:p>
      </dgm:t>
    </dgm:pt>
    <dgm:pt modelId="{FA396DF3-9251-4BF7-A167-239CFB2F80F3}" type="parTrans" cxnId="{90697A55-71A8-490D-8FF6-FAA5972B7850}">
      <dgm:prSet/>
      <dgm:spPr/>
      <dgm:t>
        <a:bodyPr/>
        <a:lstStyle/>
        <a:p>
          <a:endParaRPr lang="en-US"/>
        </a:p>
      </dgm:t>
    </dgm:pt>
    <dgm:pt modelId="{63358C3A-C636-47F0-AF42-6886751FA865}" type="sibTrans" cxnId="{90697A55-71A8-490D-8FF6-FAA5972B7850}">
      <dgm:prSet/>
      <dgm:spPr/>
      <dgm:t>
        <a:bodyPr/>
        <a:lstStyle/>
        <a:p>
          <a:endParaRPr lang="en-US"/>
        </a:p>
      </dgm:t>
    </dgm:pt>
    <dgm:pt modelId="{2DF8C259-0CD1-4EF0-870E-C46FB19D4412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حق جویی</a:t>
          </a:r>
          <a:endParaRPr lang="en-US" dirty="0">
            <a:cs typeface="B Nazanin" pitchFamily="2" charset="-78"/>
          </a:endParaRPr>
        </a:p>
      </dgm:t>
    </dgm:pt>
    <dgm:pt modelId="{C51A52B1-5923-4920-B35A-F0A7DCFF90A1}" type="parTrans" cxnId="{6969E62C-5636-42F8-9421-D29610F77CE7}">
      <dgm:prSet/>
      <dgm:spPr/>
      <dgm:t>
        <a:bodyPr/>
        <a:lstStyle/>
        <a:p>
          <a:endParaRPr lang="en-US"/>
        </a:p>
      </dgm:t>
    </dgm:pt>
    <dgm:pt modelId="{D6C7EFD3-7641-4027-97BA-C7EADFD3E253}" type="sibTrans" cxnId="{6969E62C-5636-42F8-9421-D29610F77CE7}">
      <dgm:prSet/>
      <dgm:spPr/>
      <dgm:t>
        <a:bodyPr/>
        <a:lstStyle/>
        <a:p>
          <a:endParaRPr lang="en-US"/>
        </a:p>
      </dgm:t>
    </dgm:pt>
    <dgm:pt modelId="{D714ABC4-52D5-48AA-B45B-F83016821619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دفع شرور از انسان</a:t>
          </a:r>
          <a:endParaRPr lang="en-US" dirty="0">
            <a:cs typeface="B Nazanin" pitchFamily="2" charset="-78"/>
          </a:endParaRPr>
        </a:p>
      </dgm:t>
    </dgm:pt>
    <dgm:pt modelId="{A3DB05DD-2112-4694-B5E1-11FB709114A9}" type="parTrans" cxnId="{132D2ED4-3644-4EBA-9ECC-1593B7B1FC11}">
      <dgm:prSet/>
      <dgm:spPr/>
      <dgm:t>
        <a:bodyPr/>
        <a:lstStyle/>
        <a:p>
          <a:endParaRPr lang="en-US"/>
        </a:p>
      </dgm:t>
    </dgm:pt>
    <dgm:pt modelId="{8148AF07-9755-4064-B50C-183ABB2E7E0F}" type="sibTrans" cxnId="{132D2ED4-3644-4EBA-9ECC-1593B7B1FC11}">
      <dgm:prSet/>
      <dgm:spPr/>
      <dgm:t>
        <a:bodyPr/>
        <a:lstStyle/>
        <a:p>
          <a:endParaRPr lang="en-US"/>
        </a:p>
      </dgm:t>
    </dgm:pt>
    <dgm:pt modelId="{696DA56D-53EA-4703-A85C-FB47AAFEED69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خیرخواهی</a:t>
          </a:r>
          <a:endParaRPr lang="en-US" dirty="0">
            <a:cs typeface="B Nazanin" pitchFamily="2" charset="-78"/>
          </a:endParaRPr>
        </a:p>
      </dgm:t>
    </dgm:pt>
    <dgm:pt modelId="{A7258C41-810A-4B99-B9B4-3E6AD6749084}" type="parTrans" cxnId="{38F7E230-E307-43AF-88D7-DAAD9992827C}">
      <dgm:prSet/>
      <dgm:spPr/>
      <dgm:t>
        <a:bodyPr/>
        <a:lstStyle/>
        <a:p>
          <a:endParaRPr lang="en-US"/>
        </a:p>
      </dgm:t>
    </dgm:pt>
    <dgm:pt modelId="{015A2E9A-214F-45F1-973F-23DBBD7C3A1E}" type="sibTrans" cxnId="{38F7E230-E307-43AF-88D7-DAAD9992827C}">
      <dgm:prSet/>
      <dgm:spPr/>
      <dgm:t>
        <a:bodyPr/>
        <a:lstStyle/>
        <a:p>
          <a:endParaRPr lang="en-US"/>
        </a:p>
      </dgm:t>
    </dgm:pt>
    <dgm:pt modelId="{100A8857-6F91-45BD-A9B5-CC71C012F035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عدالت طلبی</a:t>
          </a:r>
          <a:endParaRPr lang="en-US" dirty="0">
            <a:cs typeface="B Nazanin" pitchFamily="2" charset="-78"/>
          </a:endParaRPr>
        </a:p>
      </dgm:t>
    </dgm:pt>
    <dgm:pt modelId="{522CBB71-9C3E-4835-A494-807823CA87CD}" type="parTrans" cxnId="{89B026F2-DD9E-443C-93E4-50A51A867200}">
      <dgm:prSet/>
      <dgm:spPr/>
      <dgm:t>
        <a:bodyPr/>
        <a:lstStyle/>
        <a:p>
          <a:endParaRPr lang="en-US"/>
        </a:p>
      </dgm:t>
    </dgm:pt>
    <dgm:pt modelId="{8356AD36-DACE-4F85-9924-CCB259B43D0F}" type="sibTrans" cxnId="{89B026F2-DD9E-443C-93E4-50A51A867200}">
      <dgm:prSet/>
      <dgm:spPr/>
      <dgm:t>
        <a:bodyPr/>
        <a:lstStyle/>
        <a:p>
          <a:endParaRPr lang="en-US"/>
        </a:p>
      </dgm:t>
    </dgm:pt>
    <dgm:pt modelId="{BEA04E21-93C0-43D8-8ED4-37831E71AEC0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خداشناسی</a:t>
          </a:r>
          <a:endParaRPr lang="en-US" dirty="0">
            <a:cs typeface="B Nazanin" pitchFamily="2" charset="-78"/>
          </a:endParaRPr>
        </a:p>
      </dgm:t>
    </dgm:pt>
    <dgm:pt modelId="{00B60365-52B2-49FD-B8CE-669B9A05803A}" type="parTrans" cxnId="{F307BC72-E00C-460E-B64C-D23C6E1AE26D}">
      <dgm:prSet/>
      <dgm:spPr/>
      <dgm:t>
        <a:bodyPr/>
        <a:lstStyle/>
        <a:p>
          <a:endParaRPr lang="en-US"/>
        </a:p>
      </dgm:t>
    </dgm:pt>
    <dgm:pt modelId="{88246F7C-7E25-4976-BA12-D76A4541649C}" type="sibTrans" cxnId="{F307BC72-E00C-460E-B64C-D23C6E1AE26D}">
      <dgm:prSet/>
      <dgm:spPr/>
      <dgm:t>
        <a:bodyPr/>
        <a:lstStyle/>
        <a:p>
          <a:endParaRPr lang="en-US"/>
        </a:p>
      </dgm:t>
    </dgm:pt>
    <dgm:pt modelId="{51C723D4-657C-4E68-B5B9-C102E3E00AF1}" type="pres">
      <dgm:prSet presAssocID="{12E8CE65-6C85-48E9-8878-7576D8A104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D7D63E-5208-45FC-9E05-9B2DA5867BB7}" type="pres">
      <dgm:prSet presAssocID="{10650583-EE44-4C5F-AED0-DF4F4BB773B1}" presName="node" presStyleLbl="node1" presStyleIdx="0" presStyleCnt="8" custLinFactNeighborX="5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F9B82B-6315-4EBF-8D83-A3D466A97F15}" type="pres">
      <dgm:prSet presAssocID="{42D090F0-D08A-4884-A8E6-F6C0E619F09E}" presName="sibTrans" presStyleCnt="0"/>
      <dgm:spPr/>
    </dgm:pt>
    <dgm:pt modelId="{5B29A9DC-1AF0-4522-8D5A-A69E6AE045B7}" type="pres">
      <dgm:prSet presAssocID="{5A429C20-7087-450F-8D61-110EB86E29E5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D031C-3EEC-484F-9727-710A14095493}" type="pres">
      <dgm:prSet presAssocID="{CC84C357-C4E9-4F10-A66F-063E404B1595}" presName="sibTrans" presStyleCnt="0"/>
      <dgm:spPr/>
    </dgm:pt>
    <dgm:pt modelId="{DDD5BB6E-B890-4CBC-A3C0-2FEA4129D05E}" type="pres">
      <dgm:prSet presAssocID="{FDDE2578-C447-451D-A7ED-FBD671CCB9E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854EB1-9846-4298-B5DB-C2F563C5A822}" type="pres">
      <dgm:prSet presAssocID="{63358C3A-C636-47F0-AF42-6886751FA865}" presName="sibTrans" presStyleCnt="0"/>
      <dgm:spPr/>
    </dgm:pt>
    <dgm:pt modelId="{837D8255-8D9B-4D8A-848B-4ACD7663983B}" type="pres">
      <dgm:prSet presAssocID="{100A8857-6F91-45BD-A9B5-CC71C012F035}" presName="node" presStyleLbl="node1" presStyleIdx="3" presStyleCnt="8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025BFA-0A4C-4806-867F-22792C815C57}" type="pres">
      <dgm:prSet presAssocID="{8356AD36-DACE-4F85-9924-CCB259B43D0F}" presName="sibTrans" presStyleCnt="0"/>
      <dgm:spPr/>
    </dgm:pt>
    <dgm:pt modelId="{500166C7-1DE1-4AE5-B90B-41F6AB48C4B5}" type="pres">
      <dgm:prSet presAssocID="{2DF8C259-0CD1-4EF0-870E-C46FB19D4412}" presName="node" presStyleLbl="node1" presStyleIdx="4" presStyleCnt="8" custLinFactNeighborX="5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82B305-84CB-4AB7-A19A-2127650A3ADB}" type="pres">
      <dgm:prSet presAssocID="{D6C7EFD3-7641-4027-97BA-C7EADFD3E253}" presName="sibTrans" presStyleCnt="0"/>
      <dgm:spPr/>
    </dgm:pt>
    <dgm:pt modelId="{2EAFBB57-792F-47BB-82F8-D7E17B500DF5}" type="pres">
      <dgm:prSet presAssocID="{D714ABC4-52D5-48AA-B45B-F83016821619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58561-73A1-4ACD-9F28-478B5F474C07}" type="pres">
      <dgm:prSet presAssocID="{8148AF07-9755-4064-B50C-183ABB2E7E0F}" presName="sibTrans" presStyleCnt="0"/>
      <dgm:spPr/>
    </dgm:pt>
    <dgm:pt modelId="{9AC1E361-AAED-45CD-A4A8-26A105C202C8}" type="pres">
      <dgm:prSet presAssocID="{696DA56D-53EA-4703-A85C-FB47AAFEED69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2217D0-81AB-442F-AACC-211E4C98FE82}" type="pres">
      <dgm:prSet presAssocID="{015A2E9A-214F-45F1-973F-23DBBD7C3A1E}" presName="sibTrans" presStyleCnt="0"/>
      <dgm:spPr/>
    </dgm:pt>
    <dgm:pt modelId="{BBED10FD-384B-416F-88F2-7EF8E34EA482}" type="pres">
      <dgm:prSet presAssocID="{BEA04E21-93C0-43D8-8ED4-37831E71AEC0}" presName="node" presStyleLbl="node1" presStyleIdx="7" presStyleCnt="8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5D61F9-7D2D-4611-804D-42C0364504C7}" type="presOf" srcId="{5A429C20-7087-450F-8D61-110EB86E29E5}" destId="{5B29A9DC-1AF0-4522-8D5A-A69E6AE045B7}" srcOrd="0" destOrd="0" presId="urn:microsoft.com/office/officeart/2005/8/layout/default"/>
    <dgm:cxn modelId="{90697A55-71A8-490D-8FF6-FAA5972B7850}" srcId="{12E8CE65-6C85-48E9-8878-7576D8A104BE}" destId="{FDDE2578-C447-451D-A7ED-FBD671CCB9E1}" srcOrd="2" destOrd="0" parTransId="{FA396DF3-9251-4BF7-A167-239CFB2F80F3}" sibTransId="{63358C3A-C636-47F0-AF42-6886751FA865}"/>
    <dgm:cxn modelId="{467A2A2D-7BB7-4CCF-885D-B3A13DC101F2}" srcId="{12E8CE65-6C85-48E9-8878-7576D8A104BE}" destId="{10650583-EE44-4C5F-AED0-DF4F4BB773B1}" srcOrd="0" destOrd="0" parTransId="{27D2F523-BFB3-408B-BB42-810EEE5FCEB2}" sibTransId="{42D090F0-D08A-4884-A8E6-F6C0E619F09E}"/>
    <dgm:cxn modelId="{954A5293-E13A-4991-BB5B-CDCCD1081BCF}" type="presOf" srcId="{BEA04E21-93C0-43D8-8ED4-37831E71AEC0}" destId="{BBED10FD-384B-416F-88F2-7EF8E34EA482}" srcOrd="0" destOrd="0" presId="urn:microsoft.com/office/officeart/2005/8/layout/default"/>
    <dgm:cxn modelId="{6969E62C-5636-42F8-9421-D29610F77CE7}" srcId="{12E8CE65-6C85-48E9-8878-7576D8A104BE}" destId="{2DF8C259-0CD1-4EF0-870E-C46FB19D4412}" srcOrd="4" destOrd="0" parTransId="{C51A52B1-5923-4920-B35A-F0A7DCFF90A1}" sibTransId="{D6C7EFD3-7641-4027-97BA-C7EADFD3E253}"/>
    <dgm:cxn modelId="{A408FDF8-1A54-4B5D-AD43-9E06A4C3626F}" type="presOf" srcId="{10650583-EE44-4C5F-AED0-DF4F4BB773B1}" destId="{D2D7D63E-5208-45FC-9E05-9B2DA5867BB7}" srcOrd="0" destOrd="0" presId="urn:microsoft.com/office/officeart/2005/8/layout/default"/>
    <dgm:cxn modelId="{179C5DAC-F303-4171-A2B0-4F13629BA784}" type="presOf" srcId="{696DA56D-53EA-4703-A85C-FB47AAFEED69}" destId="{9AC1E361-AAED-45CD-A4A8-26A105C202C8}" srcOrd="0" destOrd="0" presId="urn:microsoft.com/office/officeart/2005/8/layout/default"/>
    <dgm:cxn modelId="{4227E96D-6336-4A8A-98B7-B561530E19A5}" type="presOf" srcId="{FDDE2578-C447-451D-A7ED-FBD671CCB9E1}" destId="{DDD5BB6E-B890-4CBC-A3C0-2FEA4129D05E}" srcOrd="0" destOrd="0" presId="urn:microsoft.com/office/officeart/2005/8/layout/default"/>
    <dgm:cxn modelId="{4CBA6B52-7CEF-4437-8608-593372E13A2F}" type="presOf" srcId="{D714ABC4-52D5-48AA-B45B-F83016821619}" destId="{2EAFBB57-792F-47BB-82F8-D7E17B500DF5}" srcOrd="0" destOrd="0" presId="urn:microsoft.com/office/officeart/2005/8/layout/default"/>
    <dgm:cxn modelId="{244E1649-5498-4ACC-B491-343C11D93563}" type="presOf" srcId="{100A8857-6F91-45BD-A9B5-CC71C012F035}" destId="{837D8255-8D9B-4D8A-848B-4ACD7663983B}" srcOrd="0" destOrd="0" presId="urn:microsoft.com/office/officeart/2005/8/layout/default"/>
    <dgm:cxn modelId="{F307BC72-E00C-460E-B64C-D23C6E1AE26D}" srcId="{12E8CE65-6C85-48E9-8878-7576D8A104BE}" destId="{BEA04E21-93C0-43D8-8ED4-37831E71AEC0}" srcOrd="7" destOrd="0" parTransId="{00B60365-52B2-49FD-B8CE-669B9A05803A}" sibTransId="{88246F7C-7E25-4976-BA12-D76A4541649C}"/>
    <dgm:cxn modelId="{132D2ED4-3644-4EBA-9ECC-1593B7B1FC11}" srcId="{12E8CE65-6C85-48E9-8878-7576D8A104BE}" destId="{D714ABC4-52D5-48AA-B45B-F83016821619}" srcOrd="5" destOrd="0" parTransId="{A3DB05DD-2112-4694-B5E1-11FB709114A9}" sibTransId="{8148AF07-9755-4064-B50C-183ABB2E7E0F}"/>
    <dgm:cxn modelId="{1A5ABA91-4930-483B-B12F-49E4631AC70D}" srcId="{12E8CE65-6C85-48E9-8878-7576D8A104BE}" destId="{5A429C20-7087-450F-8D61-110EB86E29E5}" srcOrd="1" destOrd="0" parTransId="{326BB79D-10D3-4365-9D55-E435DFF03837}" sibTransId="{CC84C357-C4E9-4F10-A66F-063E404B1595}"/>
    <dgm:cxn modelId="{38F7E230-E307-43AF-88D7-DAAD9992827C}" srcId="{12E8CE65-6C85-48E9-8878-7576D8A104BE}" destId="{696DA56D-53EA-4703-A85C-FB47AAFEED69}" srcOrd="6" destOrd="0" parTransId="{A7258C41-810A-4B99-B9B4-3E6AD6749084}" sibTransId="{015A2E9A-214F-45F1-973F-23DBBD7C3A1E}"/>
    <dgm:cxn modelId="{DC656149-9D7C-4BC1-976D-D251891515FD}" type="presOf" srcId="{12E8CE65-6C85-48E9-8878-7576D8A104BE}" destId="{51C723D4-657C-4E68-B5B9-C102E3E00AF1}" srcOrd="0" destOrd="0" presId="urn:microsoft.com/office/officeart/2005/8/layout/default"/>
    <dgm:cxn modelId="{C21BF042-2562-4467-922A-5AF0C1270D9D}" type="presOf" srcId="{2DF8C259-0CD1-4EF0-870E-C46FB19D4412}" destId="{500166C7-1DE1-4AE5-B90B-41F6AB48C4B5}" srcOrd="0" destOrd="0" presId="urn:microsoft.com/office/officeart/2005/8/layout/default"/>
    <dgm:cxn modelId="{89B026F2-DD9E-443C-93E4-50A51A867200}" srcId="{12E8CE65-6C85-48E9-8878-7576D8A104BE}" destId="{100A8857-6F91-45BD-A9B5-CC71C012F035}" srcOrd="3" destOrd="0" parTransId="{522CBB71-9C3E-4835-A494-807823CA87CD}" sibTransId="{8356AD36-DACE-4F85-9924-CCB259B43D0F}"/>
    <dgm:cxn modelId="{7394B118-46A3-4FDC-A98E-AFDCBE2E001B}" type="presParOf" srcId="{51C723D4-657C-4E68-B5B9-C102E3E00AF1}" destId="{D2D7D63E-5208-45FC-9E05-9B2DA5867BB7}" srcOrd="0" destOrd="0" presId="urn:microsoft.com/office/officeart/2005/8/layout/default"/>
    <dgm:cxn modelId="{1E822A87-69FC-4E09-B775-B32E4F0EE649}" type="presParOf" srcId="{51C723D4-657C-4E68-B5B9-C102E3E00AF1}" destId="{27F9B82B-6315-4EBF-8D83-A3D466A97F15}" srcOrd="1" destOrd="0" presId="urn:microsoft.com/office/officeart/2005/8/layout/default"/>
    <dgm:cxn modelId="{B9906B66-5566-495B-9F5E-06221998582C}" type="presParOf" srcId="{51C723D4-657C-4E68-B5B9-C102E3E00AF1}" destId="{5B29A9DC-1AF0-4522-8D5A-A69E6AE045B7}" srcOrd="2" destOrd="0" presId="urn:microsoft.com/office/officeart/2005/8/layout/default"/>
    <dgm:cxn modelId="{732C0BB1-BD86-4DF6-BBE1-4A62402DBB83}" type="presParOf" srcId="{51C723D4-657C-4E68-B5B9-C102E3E00AF1}" destId="{481D031C-3EEC-484F-9727-710A14095493}" srcOrd="3" destOrd="0" presId="urn:microsoft.com/office/officeart/2005/8/layout/default"/>
    <dgm:cxn modelId="{C2977FE5-92FB-4385-AC9F-97B2FEF674C7}" type="presParOf" srcId="{51C723D4-657C-4E68-B5B9-C102E3E00AF1}" destId="{DDD5BB6E-B890-4CBC-A3C0-2FEA4129D05E}" srcOrd="4" destOrd="0" presId="urn:microsoft.com/office/officeart/2005/8/layout/default"/>
    <dgm:cxn modelId="{9BB20EDC-43B1-464E-8DC0-BC156A2D6692}" type="presParOf" srcId="{51C723D4-657C-4E68-B5B9-C102E3E00AF1}" destId="{2C854EB1-9846-4298-B5DB-C2F563C5A822}" srcOrd="5" destOrd="0" presId="urn:microsoft.com/office/officeart/2005/8/layout/default"/>
    <dgm:cxn modelId="{1C8F6AC2-2EF6-4028-BA50-40DF800D6841}" type="presParOf" srcId="{51C723D4-657C-4E68-B5B9-C102E3E00AF1}" destId="{837D8255-8D9B-4D8A-848B-4ACD7663983B}" srcOrd="6" destOrd="0" presId="urn:microsoft.com/office/officeart/2005/8/layout/default"/>
    <dgm:cxn modelId="{DF864676-8F83-425F-9F6D-8E0FCFD35EAA}" type="presParOf" srcId="{51C723D4-657C-4E68-B5B9-C102E3E00AF1}" destId="{53025BFA-0A4C-4806-867F-22792C815C57}" srcOrd="7" destOrd="0" presId="urn:microsoft.com/office/officeart/2005/8/layout/default"/>
    <dgm:cxn modelId="{64037A02-553F-463B-B370-CAFE04E6A974}" type="presParOf" srcId="{51C723D4-657C-4E68-B5B9-C102E3E00AF1}" destId="{500166C7-1DE1-4AE5-B90B-41F6AB48C4B5}" srcOrd="8" destOrd="0" presId="urn:microsoft.com/office/officeart/2005/8/layout/default"/>
    <dgm:cxn modelId="{979EC20A-8CA4-4852-AD93-68D0206EC56E}" type="presParOf" srcId="{51C723D4-657C-4E68-B5B9-C102E3E00AF1}" destId="{FA82B305-84CB-4AB7-A19A-2127650A3ADB}" srcOrd="9" destOrd="0" presId="urn:microsoft.com/office/officeart/2005/8/layout/default"/>
    <dgm:cxn modelId="{D644AF25-7BC7-404D-A166-DD36C1F07125}" type="presParOf" srcId="{51C723D4-657C-4E68-B5B9-C102E3E00AF1}" destId="{2EAFBB57-792F-47BB-82F8-D7E17B500DF5}" srcOrd="10" destOrd="0" presId="urn:microsoft.com/office/officeart/2005/8/layout/default"/>
    <dgm:cxn modelId="{82C1B0D0-3A5E-4C54-9D6F-0FFF0BB023B1}" type="presParOf" srcId="{51C723D4-657C-4E68-B5B9-C102E3E00AF1}" destId="{4C658561-73A1-4ACD-9F28-478B5F474C07}" srcOrd="11" destOrd="0" presId="urn:microsoft.com/office/officeart/2005/8/layout/default"/>
    <dgm:cxn modelId="{3938A8E7-1948-4959-B17C-37038758663B}" type="presParOf" srcId="{51C723D4-657C-4E68-B5B9-C102E3E00AF1}" destId="{9AC1E361-AAED-45CD-A4A8-26A105C202C8}" srcOrd="12" destOrd="0" presId="urn:microsoft.com/office/officeart/2005/8/layout/default"/>
    <dgm:cxn modelId="{4C941470-0AEB-4686-BF59-E839FD6EDA35}" type="presParOf" srcId="{51C723D4-657C-4E68-B5B9-C102E3E00AF1}" destId="{102217D0-81AB-442F-AACC-211E4C98FE82}" srcOrd="13" destOrd="0" presId="urn:microsoft.com/office/officeart/2005/8/layout/default"/>
    <dgm:cxn modelId="{34742552-808B-4F21-9787-8CF1A06DE8E4}" type="presParOf" srcId="{51C723D4-657C-4E68-B5B9-C102E3E00AF1}" destId="{BBED10FD-384B-416F-88F2-7EF8E34EA482}" srcOrd="14" destOrd="0" presId="urn:microsoft.com/office/officeart/2005/8/layout/default"/>
  </dgm:cxnLst>
  <dgm:bg/>
  <dgm:whole>
    <a:ln>
      <a:solidFill>
        <a:schemeClr val="accent3">
          <a:lumMod val="60000"/>
          <a:lumOff val="40000"/>
        </a:schemeClr>
      </a:solidFill>
    </a:ln>
  </dgm:whole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FE71AC5-E187-4326-AA16-425941625800}" type="presOf" srcId="{CCBE482E-B430-49D4-83DD-214A4BF277E7}" destId="{5E30953F-D0AA-4BDD-9162-51985928C73A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2851E2DD-81C8-4688-8328-8D386C150E80}" type="presOf" srcId="{627E59C9-C641-4E1A-9C72-05E190D9D56D}" destId="{8EC98C11-D9EC-4A80-88FD-B7AF69152BE7}" srcOrd="0" destOrd="0" presId="urn:microsoft.com/office/officeart/2005/8/layout/chevron1"/>
    <dgm:cxn modelId="{E636E55A-0975-45F6-A2D9-90F952CF3E00}" type="presOf" srcId="{FF7B9FA9-294F-431A-9A33-70B56EC629FD}" destId="{4D193FFC-A328-4C14-9857-7495C13C573D}" srcOrd="0" destOrd="0" presId="urn:microsoft.com/office/officeart/2005/8/layout/chevron1"/>
    <dgm:cxn modelId="{F4298997-53DA-4E25-A4B9-6FF84498D460}" type="presOf" srcId="{E93C1B18-C662-4A6E-AB00-495A0BE22690}" destId="{3F26EB02-B10D-47A7-B3BD-FB7723C53031}" srcOrd="0" destOrd="0" presId="urn:microsoft.com/office/officeart/2005/8/layout/chevron1"/>
    <dgm:cxn modelId="{FA620EEC-2B8B-46EC-9087-936056DA927A}" type="presOf" srcId="{1D0857E2-2979-4505-BD9E-44459E1CA02A}" destId="{CACE6F89-D039-4D6E-B8D7-6A0452A528C5}" srcOrd="0" destOrd="0" presId="urn:microsoft.com/office/officeart/2005/8/layout/chevron1"/>
    <dgm:cxn modelId="{C9615474-56C6-4745-AC33-ED41C98C003C}" type="presParOf" srcId="{CACE6F89-D039-4D6E-B8D7-6A0452A528C5}" destId="{3F26EB02-B10D-47A7-B3BD-FB7723C53031}" srcOrd="0" destOrd="0" presId="urn:microsoft.com/office/officeart/2005/8/layout/chevron1"/>
    <dgm:cxn modelId="{262B3908-B663-4A66-9BB0-EA0E99F3769D}" type="presParOf" srcId="{CACE6F89-D039-4D6E-B8D7-6A0452A528C5}" destId="{D13D365E-CF09-403E-9ACC-466DB0F32D20}" srcOrd="1" destOrd="0" presId="urn:microsoft.com/office/officeart/2005/8/layout/chevron1"/>
    <dgm:cxn modelId="{2B90ECB0-BD8E-4A25-9968-40CA304198B1}" type="presParOf" srcId="{CACE6F89-D039-4D6E-B8D7-6A0452A528C5}" destId="{4D193FFC-A328-4C14-9857-7495C13C573D}" srcOrd="2" destOrd="0" presId="urn:microsoft.com/office/officeart/2005/8/layout/chevron1"/>
    <dgm:cxn modelId="{6DF87CF5-6182-4975-BA10-598CD23D20BF}" type="presParOf" srcId="{CACE6F89-D039-4D6E-B8D7-6A0452A528C5}" destId="{2437B48D-B5F7-40F7-BB36-A52A68D6FEBD}" srcOrd="3" destOrd="0" presId="urn:microsoft.com/office/officeart/2005/8/layout/chevron1"/>
    <dgm:cxn modelId="{6920BDB4-DAB1-41E0-A8C7-93C9E79A35B8}" type="presParOf" srcId="{CACE6F89-D039-4D6E-B8D7-6A0452A528C5}" destId="{8EC98C11-D9EC-4A80-88FD-B7AF69152BE7}" srcOrd="4" destOrd="0" presId="urn:microsoft.com/office/officeart/2005/8/layout/chevron1"/>
    <dgm:cxn modelId="{6411FAA0-ADA4-4E43-8836-F05C2EF5D55A}" type="presParOf" srcId="{CACE6F89-D039-4D6E-B8D7-6A0452A528C5}" destId="{6B19FD72-4CD3-4E60-881B-B37A5DDB3DDB}" srcOrd="5" destOrd="0" presId="urn:microsoft.com/office/officeart/2005/8/layout/chevron1"/>
    <dgm:cxn modelId="{9C07AAD4-88CB-41C5-90E5-DD1778CA611E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BBFDAFD8-ED92-4E17-B8AA-50108CE4FAF3}" type="presOf" srcId="{9E1844EE-6ECF-48B2-B26C-CE174B84E185}" destId="{C23C8FFE-E405-4C2F-81BB-074C3D045893}" srcOrd="0" destOrd="0" presId="urn:microsoft.com/office/officeart/2005/8/layout/lProcess1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F1B71FD3-3483-421D-8E9C-88CD841858CC}" type="presOf" srcId="{EECAC711-BE3B-4E62-91EE-DED1DC41EF1A}" destId="{D8AC6661-4597-4ECB-87D5-758D773D67D3}" srcOrd="0" destOrd="0" presId="urn:microsoft.com/office/officeart/2005/8/layout/lProcess1"/>
    <dgm:cxn modelId="{8F6AD6E5-00E5-460A-B6C2-F265BF798A3B}" type="presOf" srcId="{CCBE482E-B430-49D4-83DD-214A4BF277E7}" destId="{DDADF84F-03A5-4617-9866-167F93F97ABB}" srcOrd="0" destOrd="0" presId="urn:microsoft.com/office/officeart/2005/8/layout/lProcess1"/>
    <dgm:cxn modelId="{9F1080F0-1E51-4806-B390-CF2861A14F10}" type="presOf" srcId="{10CE557B-41FA-4CDB-BA8D-E1A9A7565DC6}" destId="{08CC11B2-3BB4-42FB-90CB-CE3298909753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6D7602B5-E401-4857-99F4-053C39C83295}" type="presOf" srcId="{1D0857E2-2979-4505-BD9E-44459E1CA02A}" destId="{033D5639-B564-4380-A1BA-DF95C998849E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04E1E330-35BB-44F0-8BE5-265FA32033C9}" type="presOf" srcId="{842E9D3E-6254-48F1-B530-CE0E6789BC27}" destId="{DBC4CDCD-D4B5-4746-A45D-C565069F4019}" srcOrd="0" destOrd="0" presId="urn:microsoft.com/office/officeart/2005/8/layout/lProcess1"/>
    <dgm:cxn modelId="{89F8FE41-4568-4880-94A9-A924A8068DD2}" type="presOf" srcId="{D6FB3C55-18F5-4DB5-8C14-E036E08527B0}" destId="{A6293757-31D5-4189-BE57-2F7540979A19}" srcOrd="0" destOrd="0" presId="urn:microsoft.com/office/officeart/2005/8/layout/lProcess1"/>
    <dgm:cxn modelId="{29CE9DAA-A4A9-4F21-A384-566E594690F8}" type="presOf" srcId="{BB6998E1-2237-41CE-A0F9-2665C3094C06}" destId="{40AA4806-2EEF-4BE0-B0A9-70D54D17B35F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71BD1C91-04CF-472D-9D8B-DAF2FA0D03DD}" type="presParOf" srcId="{033D5639-B564-4380-A1BA-DF95C998849E}" destId="{20416201-9EAA-480D-A2AC-AF34102BACD0}" srcOrd="0" destOrd="0" presId="urn:microsoft.com/office/officeart/2005/8/layout/lProcess1"/>
    <dgm:cxn modelId="{503E890F-65AF-45C0-A668-73889F9B8F05}" type="presParOf" srcId="{20416201-9EAA-480D-A2AC-AF34102BACD0}" destId="{DDADF84F-03A5-4617-9866-167F93F97ABB}" srcOrd="0" destOrd="0" presId="urn:microsoft.com/office/officeart/2005/8/layout/lProcess1"/>
    <dgm:cxn modelId="{3346D6AC-F534-43DE-8551-BF3375742EC8}" type="presParOf" srcId="{033D5639-B564-4380-A1BA-DF95C998849E}" destId="{12067D8A-7465-4FF0-A512-61627D8C6B08}" srcOrd="1" destOrd="0" presId="urn:microsoft.com/office/officeart/2005/8/layout/lProcess1"/>
    <dgm:cxn modelId="{EF8B40FD-6933-4A12-88C7-0A5E42A5A926}" type="presParOf" srcId="{033D5639-B564-4380-A1BA-DF95C998849E}" destId="{942D2716-5A8D-4AE9-92AE-0152A489D970}" srcOrd="2" destOrd="0" presId="urn:microsoft.com/office/officeart/2005/8/layout/lProcess1"/>
    <dgm:cxn modelId="{F7E0AA68-7B76-48DD-8C48-D3D5771B3E3A}" type="presParOf" srcId="{942D2716-5A8D-4AE9-92AE-0152A489D970}" destId="{A6293757-31D5-4189-BE57-2F7540979A19}" srcOrd="0" destOrd="0" presId="urn:microsoft.com/office/officeart/2005/8/layout/lProcess1"/>
    <dgm:cxn modelId="{A97030E2-C13C-4DE1-BD46-A640B2FA6AE6}" type="presParOf" srcId="{033D5639-B564-4380-A1BA-DF95C998849E}" destId="{6CF9FCCB-CDB0-47E0-A8BC-07D7F5F9F500}" srcOrd="3" destOrd="0" presId="urn:microsoft.com/office/officeart/2005/8/layout/lProcess1"/>
    <dgm:cxn modelId="{8140D901-F885-4714-A4FD-2BE3F24C1256}" type="presParOf" srcId="{033D5639-B564-4380-A1BA-DF95C998849E}" destId="{39ACDA0B-CC4F-4725-B238-A2E91BB41E2A}" srcOrd="4" destOrd="0" presId="urn:microsoft.com/office/officeart/2005/8/layout/lProcess1"/>
    <dgm:cxn modelId="{37E45932-33F8-4038-B44F-8D03016E4918}" type="presParOf" srcId="{39ACDA0B-CC4F-4725-B238-A2E91BB41E2A}" destId="{08CC11B2-3BB4-42FB-90CB-CE3298909753}" srcOrd="0" destOrd="0" presId="urn:microsoft.com/office/officeart/2005/8/layout/lProcess1"/>
    <dgm:cxn modelId="{E730FB2E-F155-4E1A-93BC-567C90C7D340}" type="presParOf" srcId="{033D5639-B564-4380-A1BA-DF95C998849E}" destId="{3FB6FE3A-D372-4161-BD92-F07E7FADC722}" srcOrd="5" destOrd="0" presId="urn:microsoft.com/office/officeart/2005/8/layout/lProcess1"/>
    <dgm:cxn modelId="{406FF12D-FF0C-4534-B498-4ED26ED96A2C}" type="presParOf" srcId="{033D5639-B564-4380-A1BA-DF95C998849E}" destId="{35279044-9AEE-4402-AE78-CB134B79F897}" srcOrd="6" destOrd="0" presId="urn:microsoft.com/office/officeart/2005/8/layout/lProcess1"/>
    <dgm:cxn modelId="{9ECCFA59-0DC2-4817-BA06-AE49D9E877AC}" type="presParOf" srcId="{35279044-9AEE-4402-AE78-CB134B79F897}" destId="{D8AC6661-4597-4ECB-87D5-758D773D67D3}" srcOrd="0" destOrd="0" presId="urn:microsoft.com/office/officeart/2005/8/layout/lProcess1"/>
    <dgm:cxn modelId="{E312F5E1-AC88-4F4E-A3BE-CC36FFD5E86F}" type="presParOf" srcId="{033D5639-B564-4380-A1BA-DF95C998849E}" destId="{04C7C4E1-C00B-4137-A9F1-4F7F0A61319C}" srcOrd="7" destOrd="0" presId="urn:microsoft.com/office/officeart/2005/8/layout/lProcess1"/>
    <dgm:cxn modelId="{572B38AE-E541-4C21-9AB3-D9A27045799E}" type="presParOf" srcId="{033D5639-B564-4380-A1BA-DF95C998849E}" destId="{C2FDF78F-A8D6-445E-9B07-243117695DC7}" srcOrd="8" destOrd="0" presId="urn:microsoft.com/office/officeart/2005/8/layout/lProcess1"/>
    <dgm:cxn modelId="{FE37198C-994D-45C2-90D4-2C4DAE98041D}" type="presParOf" srcId="{C2FDF78F-A8D6-445E-9B07-243117695DC7}" destId="{40AA4806-2EEF-4BE0-B0A9-70D54D17B35F}" srcOrd="0" destOrd="0" presId="urn:microsoft.com/office/officeart/2005/8/layout/lProcess1"/>
    <dgm:cxn modelId="{3190C44A-B7B0-4670-A0B3-A114722F29EC}" type="presParOf" srcId="{033D5639-B564-4380-A1BA-DF95C998849E}" destId="{56210807-A50D-41AC-A9F8-6F70AB9D762A}" srcOrd="9" destOrd="0" presId="urn:microsoft.com/office/officeart/2005/8/layout/lProcess1"/>
    <dgm:cxn modelId="{766EE919-9903-428A-8A61-07A567B78A36}" type="presParOf" srcId="{033D5639-B564-4380-A1BA-DF95C998849E}" destId="{BF58CB02-7B92-44D4-978A-BBC48AEBB5B4}" srcOrd="10" destOrd="0" presId="urn:microsoft.com/office/officeart/2005/8/layout/lProcess1"/>
    <dgm:cxn modelId="{AD2CDD52-490A-4702-9692-927FB3EE603A}" type="presParOf" srcId="{BF58CB02-7B92-44D4-978A-BBC48AEBB5B4}" destId="{C23C8FFE-E405-4C2F-81BB-074C3D045893}" srcOrd="0" destOrd="0" presId="urn:microsoft.com/office/officeart/2005/8/layout/lProcess1"/>
    <dgm:cxn modelId="{804BAF8E-8A85-43F0-AC99-936CAA529852}" type="presParOf" srcId="{033D5639-B564-4380-A1BA-DF95C998849E}" destId="{A9A95772-6AF1-4B70-A7A7-E64A8820626E}" srcOrd="11" destOrd="0" presId="urn:microsoft.com/office/officeart/2005/8/layout/lProcess1"/>
    <dgm:cxn modelId="{4033FF4F-8701-4FE9-875F-24FE8E6580D2}" type="presParOf" srcId="{033D5639-B564-4380-A1BA-DF95C998849E}" destId="{BE6D2D19-A332-49FE-8161-810B5D4C43AC}" srcOrd="12" destOrd="0" presId="urn:microsoft.com/office/officeart/2005/8/layout/lProcess1"/>
    <dgm:cxn modelId="{F9A6A026-C1BF-4675-B6BE-349529146DE1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2E8CE65-6C85-48E9-8878-7576D8A104B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650583-EE44-4C5F-AED0-DF4F4BB773B1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حرکت عرضی انسان</a:t>
          </a:r>
          <a:endParaRPr lang="en-US" sz="2700" dirty="0">
            <a:cs typeface="B Nazanin" pitchFamily="2" charset="-78"/>
          </a:endParaRPr>
        </a:p>
      </dgm:t>
    </dgm:pt>
    <dgm:pt modelId="{27D2F523-BFB3-408B-BB42-810EEE5FCEB2}" type="parTrans" cxnId="{467A2A2D-7BB7-4CCF-885D-B3A13DC101F2}">
      <dgm:prSet/>
      <dgm:spPr/>
      <dgm:t>
        <a:bodyPr/>
        <a:lstStyle/>
        <a:p>
          <a:endParaRPr lang="en-US"/>
        </a:p>
      </dgm:t>
    </dgm:pt>
    <dgm:pt modelId="{42D090F0-D08A-4884-A8E6-F6C0E619F09E}" type="sibTrans" cxnId="{467A2A2D-7BB7-4CCF-885D-B3A13DC101F2}">
      <dgm:prSet/>
      <dgm:spPr/>
      <dgm:t>
        <a:bodyPr/>
        <a:lstStyle/>
        <a:p>
          <a:endParaRPr lang="en-US"/>
        </a:p>
      </dgm:t>
    </dgm:pt>
    <dgm:pt modelId="{5A429C20-7087-450F-8D61-110EB86E29E5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حرکت جوهری انسان</a:t>
          </a:r>
          <a:endParaRPr lang="en-US" sz="2700" dirty="0">
            <a:cs typeface="B Nazanin" pitchFamily="2" charset="-78"/>
          </a:endParaRPr>
        </a:p>
      </dgm:t>
    </dgm:pt>
    <dgm:pt modelId="{326BB79D-10D3-4365-9D55-E435DFF03837}" type="parTrans" cxnId="{1A5ABA91-4930-483B-B12F-49E4631AC70D}">
      <dgm:prSet/>
      <dgm:spPr/>
      <dgm:t>
        <a:bodyPr/>
        <a:lstStyle/>
        <a:p>
          <a:endParaRPr lang="en-US"/>
        </a:p>
      </dgm:t>
    </dgm:pt>
    <dgm:pt modelId="{CC84C357-C4E9-4F10-A66F-063E404B1595}" type="sibTrans" cxnId="{1A5ABA91-4930-483B-B12F-49E4631AC70D}">
      <dgm:prSet/>
      <dgm:spPr/>
      <dgm:t>
        <a:bodyPr/>
        <a:lstStyle/>
        <a:p>
          <a:endParaRPr lang="en-US"/>
        </a:p>
      </dgm:t>
    </dgm:pt>
    <dgm:pt modelId="{FDDE2578-C447-451D-A7ED-FBD671CCB9E1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تربیت پذیری انسان</a:t>
          </a:r>
          <a:endParaRPr lang="en-US" sz="2700" dirty="0">
            <a:cs typeface="B Nazanin" pitchFamily="2" charset="-78"/>
          </a:endParaRPr>
        </a:p>
      </dgm:t>
    </dgm:pt>
    <dgm:pt modelId="{FA396DF3-9251-4BF7-A167-239CFB2F80F3}" type="parTrans" cxnId="{90697A55-71A8-490D-8FF6-FAA5972B7850}">
      <dgm:prSet/>
      <dgm:spPr/>
      <dgm:t>
        <a:bodyPr/>
        <a:lstStyle/>
        <a:p>
          <a:endParaRPr lang="en-US"/>
        </a:p>
      </dgm:t>
    </dgm:pt>
    <dgm:pt modelId="{63358C3A-C636-47F0-AF42-6886751FA865}" type="sibTrans" cxnId="{90697A55-71A8-490D-8FF6-FAA5972B7850}">
      <dgm:prSet/>
      <dgm:spPr/>
      <dgm:t>
        <a:bodyPr/>
        <a:lstStyle/>
        <a:p>
          <a:endParaRPr lang="en-US"/>
        </a:p>
      </dgm:t>
    </dgm:pt>
    <dgm:pt modelId="{2DF8C259-0CD1-4EF0-870E-C46FB19D441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محیط سازی انسان</a:t>
          </a:r>
          <a:endParaRPr lang="en-US" sz="2700" dirty="0">
            <a:cs typeface="B Nazanin" pitchFamily="2" charset="-78"/>
          </a:endParaRPr>
        </a:p>
      </dgm:t>
    </dgm:pt>
    <dgm:pt modelId="{C51A52B1-5923-4920-B35A-F0A7DCFF90A1}" type="parTrans" cxnId="{6969E62C-5636-42F8-9421-D29610F77CE7}">
      <dgm:prSet/>
      <dgm:spPr/>
      <dgm:t>
        <a:bodyPr/>
        <a:lstStyle/>
        <a:p>
          <a:endParaRPr lang="en-US"/>
        </a:p>
      </dgm:t>
    </dgm:pt>
    <dgm:pt modelId="{D6C7EFD3-7641-4027-97BA-C7EADFD3E253}" type="sibTrans" cxnId="{6969E62C-5636-42F8-9421-D29610F77CE7}">
      <dgm:prSet/>
      <dgm:spPr/>
      <dgm:t>
        <a:bodyPr/>
        <a:lstStyle/>
        <a:p>
          <a:endParaRPr lang="en-US"/>
        </a:p>
      </dgm:t>
    </dgm:pt>
    <dgm:pt modelId="{D714ABC4-52D5-48AA-B45B-F83016821619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امکان فنای فی الله</a:t>
          </a:r>
          <a:endParaRPr lang="en-US" sz="2700" dirty="0">
            <a:cs typeface="B Nazanin" pitchFamily="2" charset="-78"/>
          </a:endParaRPr>
        </a:p>
      </dgm:t>
    </dgm:pt>
    <dgm:pt modelId="{A3DB05DD-2112-4694-B5E1-11FB709114A9}" type="parTrans" cxnId="{132D2ED4-3644-4EBA-9ECC-1593B7B1FC11}">
      <dgm:prSet/>
      <dgm:spPr/>
      <dgm:t>
        <a:bodyPr/>
        <a:lstStyle/>
        <a:p>
          <a:endParaRPr lang="en-US"/>
        </a:p>
      </dgm:t>
    </dgm:pt>
    <dgm:pt modelId="{8148AF07-9755-4064-B50C-183ABB2E7E0F}" type="sibTrans" cxnId="{132D2ED4-3644-4EBA-9ECC-1593B7B1FC11}">
      <dgm:prSet/>
      <dgm:spPr/>
      <dgm:t>
        <a:bodyPr/>
        <a:lstStyle/>
        <a:p>
          <a:endParaRPr lang="en-US"/>
        </a:p>
      </dgm:t>
    </dgm:pt>
    <dgm:pt modelId="{696DA56D-53EA-4703-A85C-FB47AAFEED69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تحول در شخصیت</a:t>
          </a:r>
          <a:endParaRPr lang="en-US" sz="2700" dirty="0">
            <a:cs typeface="B Nazanin" pitchFamily="2" charset="-78"/>
          </a:endParaRPr>
        </a:p>
      </dgm:t>
    </dgm:pt>
    <dgm:pt modelId="{A7258C41-810A-4B99-B9B4-3E6AD6749084}" type="parTrans" cxnId="{38F7E230-E307-43AF-88D7-DAAD9992827C}">
      <dgm:prSet/>
      <dgm:spPr/>
      <dgm:t>
        <a:bodyPr/>
        <a:lstStyle/>
        <a:p>
          <a:endParaRPr lang="en-US"/>
        </a:p>
      </dgm:t>
    </dgm:pt>
    <dgm:pt modelId="{015A2E9A-214F-45F1-973F-23DBBD7C3A1E}" type="sibTrans" cxnId="{38F7E230-E307-43AF-88D7-DAAD9992827C}">
      <dgm:prSet/>
      <dgm:spPr/>
      <dgm:t>
        <a:bodyPr/>
        <a:lstStyle/>
        <a:p>
          <a:endParaRPr lang="en-US"/>
        </a:p>
      </dgm:t>
    </dgm:pt>
    <dgm:pt modelId="{100A8857-6F91-45BD-A9B5-CC71C012F035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تلاش گری انسان</a:t>
          </a:r>
          <a:endParaRPr lang="en-US" sz="2700" dirty="0">
            <a:cs typeface="B Nazanin" pitchFamily="2" charset="-78"/>
          </a:endParaRPr>
        </a:p>
      </dgm:t>
    </dgm:pt>
    <dgm:pt modelId="{522CBB71-9C3E-4835-A494-807823CA87CD}" type="parTrans" cxnId="{89B026F2-DD9E-443C-93E4-50A51A867200}">
      <dgm:prSet/>
      <dgm:spPr/>
      <dgm:t>
        <a:bodyPr/>
        <a:lstStyle/>
        <a:p>
          <a:endParaRPr lang="en-US"/>
        </a:p>
      </dgm:t>
    </dgm:pt>
    <dgm:pt modelId="{8356AD36-DACE-4F85-9924-CCB259B43D0F}" type="sibTrans" cxnId="{89B026F2-DD9E-443C-93E4-50A51A867200}">
      <dgm:prSet/>
      <dgm:spPr/>
      <dgm:t>
        <a:bodyPr/>
        <a:lstStyle/>
        <a:p>
          <a:endParaRPr lang="en-US"/>
        </a:p>
      </dgm:t>
    </dgm:pt>
    <dgm:pt modelId="{BEA04E21-93C0-43D8-8ED4-37831E71AEC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تقدم خودسازی</a:t>
          </a:r>
          <a:endParaRPr lang="en-US" sz="2700" dirty="0">
            <a:cs typeface="B Nazanin" pitchFamily="2" charset="-78"/>
          </a:endParaRPr>
        </a:p>
      </dgm:t>
    </dgm:pt>
    <dgm:pt modelId="{00B60365-52B2-49FD-B8CE-669B9A05803A}" type="parTrans" cxnId="{F307BC72-E00C-460E-B64C-D23C6E1AE26D}">
      <dgm:prSet/>
      <dgm:spPr/>
      <dgm:t>
        <a:bodyPr/>
        <a:lstStyle/>
        <a:p>
          <a:endParaRPr lang="en-US"/>
        </a:p>
      </dgm:t>
    </dgm:pt>
    <dgm:pt modelId="{88246F7C-7E25-4976-BA12-D76A4541649C}" type="sibTrans" cxnId="{F307BC72-E00C-460E-B64C-D23C6E1AE26D}">
      <dgm:prSet/>
      <dgm:spPr/>
      <dgm:t>
        <a:bodyPr/>
        <a:lstStyle/>
        <a:p>
          <a:endParaRPr lang="en-US"/>
        </a:p>
      </dgm:t>
    </dgm:pt>
    <dgm:pt modelId="{4D1D497B-6838-458B-8B0B-B9A9DD051884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تحول دائمی انسان</a:t>
          </a:r>
          <a:endParaRPr lang="en-US" sz="2700" dirty="0">
            <a:cs typeface="B Nazanin" pitchFamily="2" charset="-78"/>
          </a:endParaRPr>
        </a:p>
      </dgm:t>
    </dgm:pt>
    <dgm:pt modelId="{795F878E-DF46-420A-B0FD-DEFBE237E002}" type="parTrans" cxnId="{D44B1E38-4DC4-4D36-8E12-4EB7B263543B}">
      <dgm:prSet/>
      <dgm:spPr/>
      <dgm:t>
        <a:bodyPr/>
        <a:lstStyle/>
        <a:p>
          <a:endParaRPr lang="en-US"/>
        </a:p>
      </dgm:t>
    </dgm:pt>
    <dgm:pt modelId="{D8B7141D-4E69-4AA2-A167-84D556E8BB70}" type="sibTrans" cxnId="{D44B1E38-4DC4-4D36-8E12-4EB7B263543B}">
      <dgm:prSet/>
      <dgm:spPr/>
      <dgm:t>
        <a:bodyPr/>
        <a:lstStyle/>
        <a:p>
          <a:endParaRPr lang="en-US"/>
        </a:p>
      </dgm:t>
    </dgm:pt>
    <dgm:pt modelId="{700FDE95-096A-4797-8DBF-808684F4457D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قبض و بسط روح</a:t>
          </a:r>
          <a:endParaRPr lang="en-US" sz="2700" dirty="0">
            <a:cs typeface="B Nazanin" pitchFamily="2" charset="-78"/>
          </a:endParaRPr>
        </a:p>
      </dgm:t>
    </dgm:pt>
    <dgm:pt modelId="{65B482B9-2BDB-49BB-9E3F-8F80724C8EA7}" type="parTrans" cxnId="{54C04931-9109-4448-A199-99D3C84316E2}">
      <dgm:prSet/>
      <dgm:spPr/>
      <dgm:t>
        <a:bodyPr/>
        <a:lstStyle/>
        <a:p>
          <a:endParaRPr lang="en-US"/>
        </a:p>
      </dgm:t>
    </dgm:pt>
    <dgm:pt modelId="{B0A6336D-D5C9-48C6-9516-1B475356F477}" type="sibTrans" cxnId="{54C04931-9109-4448-A199-99D3C84316E2}">
      <dgm:prSet/>
      <dgm:spPr/>
      <dgm:t>
        <a:bodyPr/>
        <a:lstStyle/>
        <a:p>
          <a:endParaRPr lang="en-US"/>
        </a:p>
      </dgm:t>
    </dgm:pt>
    <dgm:pt modelId="{51C723D4-657C-4E68-B5B9-C102E3E00AF1}" type="pres">
      <dgm:prSet presAssocID="{12E8CE65-6C85-48E9-8878-7576D8A104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D7D63E-5208-45FC-9E05-9B2DA5867BB7}" type="pres">
      <dgm:prSet presAssocID="{10650583-EE44-4C5F-AED0-DF4F4BB773B1}" presName="node" presStyleLbl="node1" presStyleIdx="0" presStyleCnt="10" custScaleY="131055" custLinFactNeighborX="5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F9B82B-6315-4EBF-8D83-A3D466A97F15}" type="pres">
      <dgm:prSet presAssocID="{42D090F0-D08A-4884-A8E6-F6C0E619F09E}" presName="sibTrans" presStyleCnt="0"/>
      <dgm:spPr/>
    </dgm:pt>
    <dgm:pt modelId="{5B29A9DC-1AF0-4522-8D5A-A69E6AE045B7}" type="pres">
      <dgm:prSet presAssocID="{5A429C20-7087-450F-8D61-110EB86E29E5}" presName="node" presStyleLbl="node1" presStyleIdx="1" presStyleCnt="10" custScaleY="1310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D031C-3EEC-484F-9727-710A14095493}" type="pres">
      <dgm:prSet presAssocID="{CC84C357-C4E9-4F10-A66F-063E404B1595}" presName="sibTrans" presStyleCnt="0"/>
      <dgm:spPr/>
    </dgm:pt>
    <dgm:pt modelId="{DDD5BB6E-B890-4CBC-A3C0-2FEA4129D05E}" type="pres">
      <dgm:prSet presAssocID="{FDDE2578-C447-451D-A7ED-FBD671CCB9E1}" presName="node" presStyleLbl="node1" presStyleIdx="2" presStyleCnt="10" custScaleY="1310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854EB1-9846-4298-B5DB-C2F563C5A822}" type="pres">
      <dgm:prSet presAssocID="{63358C3A-C636-47F0-AF42-6886751FA865}" presName="sibTrans" presStyleCnt="0"/>
      <dgm:spPr/>
    </dgm:pt>
    <dgm:pt modelId="{837D8255-8D9B-4D8A-848B-4ACD7663983B}" type="pres">
      <dgm:prSet presAssocID="{100A8857-6F91-45BD-A9B5-CC71C012F035}" presName="node" presStyleLbl="node1" presStyleIdx="3" presStyleCnt="10" custScaleY="131055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025BFA-0A4C-4806-867F-22792C815C57}" type="pres">
      <dgm:prSet presAssocID="{8356AD36-DACE-4F85-9924-CCB259B43D0F}" presName="sibTrans" presStyleCnt="0"/>
      <dgm:spPr/>
    </dgm:pt>
    <dgm:pt modelId="{AC82EBE2-64F8-4350-91FE-7F024907E82E}" type="pres">
      <dgm:prSet presAssocID="{4D1D497B-6838-458B-8B0B-B9A9DD051884}" presName="node" presStyleLbl="node1" presStyleIdx="4" presStyleCnt="10" custScaleY="131055" custLinFactNeighborX="-2299" custLinFactNeighborY="35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6EB13B-420A-464E-A167-0B929E6FAE6D}" type="pres">
      <dgm:prSet presAssocID="{D8B7141D-4E69-4AA2-A167-84D556E8BB70}" presName="sibTrans" presStyleCnt="0"/>
      <dgm:spPr/>
    </dgm:pt>
    <dgm:pt modelId="{500166C7-1DE1-4AE5-B90B-41F6AB48C4B5}" type="pres">
      <dgm:prSet presAssocID="{2DF8C259-0CD1-4EF0-870E-C46FB19D4412}" presName="node" presStyleLbl="node1" presStyleIdx="5" presStyleCnt="10" custScaleY="131055" custLinFactNeighborX="5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82B305-84CB-4AB7-A19A-2127650A3ADB}" type="pres">
      <dgm:prSet presAssocID="{D6C7EFD3-7641-4027-97BA-C7EADFD3E253}" presName="sibTrans" presStyleCnt="0"/>
      <dgm:spPr/>
    </dgm:pt>
    <dgm:pt modelId="{2EAFBB57-792F-47BB-82F8-D7E17B500DF5}" type="pres">
      <dgm:prSet presAssocID="{D714ABC4-52D5-48AA-B45B-F83016821619}" presName="node" presStyleLbl="node1" presStyleIdx="6" presStyleCnt="10" custScaleY="1310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58561-73A1-4ACD-9F28-478B5F474C07}" type="pres">
      <dgm:prSet presAssocID="{8148AF07-9755-4064-B50C-183ABB2E7E0F}" presName="sibTrans" presStyleCnt="0"/>
      <dgm:spPr/>
    </dgm:pt>
    <dgm:pt modelId="{9AC1E361-AAED-45CD-A4A8-26A105C202C8}" type="pres">
      <dgm:prSet presAssocID="{696DA56D-53EA-4703-A85C-FB47AAFEED69}" presName="node" presStyleLbl="node1" presStyleIdx="7" presStyleCnt="10" custScaleY="1310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2217D0-81AB-442F-AACC-211E4C98FE82}" type="pres">
      <dgm:prSet presAssocID="{015A2E9A-214F-45F1-973F-23DBBD7C3A1E}" presName="sibTrans" presStyleCnt="0"/>
      <dgm:spPr/>
    </dgm:pt>
    <dgm:pt modelId="{BBED10FD-384B-416F-88F2-7EF8E34EA482}" type="pres">
      <dgm:prSet presAssocID="{BEA04E21-93C0-43D8-8ED4-37831E71AEC0}" presName="node" presStyleLbl="node1" presStyleIdx="8" presStyleCnt="10" custScaleY="131055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FC98FB-2739-429A-8528-8E79B7A42E36}" type="pres">
      <dgm:prSet presAssocID="{88246F7C-7E25-4976-BA12-D76A4541649C}" presName="sibTrans" presStyleCnt="0"/>
      <dgm:spPr/>
    </dgm:pt>
    <dgm:pt modelId="{92CC1528-39DB-4255-9B24-5CF9EFECC946}" type="pres">
      <dgm:prSet presAssocID="{700FDE95-096A-4797-8DBF-808684F4457D}" presName="node" presStyleLbl="node1" presStyleIdx="9" presStyleCnt="10" custScaleY="131055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FCE49E-53C1-44D8-86A6-283C6739C312}" type="presOf" srcId="{5A429C20-7087-450F-8D61-110EB86E29E5}" destId="{5B29A9DC-1AF0-4522-8D5A-A69E6AE045B7}" srcOrd="0" destOrd="0" presId="urn:microsoft.com/office/officeart/2005/8/layout/default"/>
    <dgm:cxn modelId="{54C04931-9109-4448-A199-99D3C84316E2}" srcId="{12E8CE65-6C85-48E9-8878-7576D8A104BE}" destId="{700FDE95-096A-4797-8DBF-808684F4457D}" srcOrd="9" destOrd="0" parTransId="{65B482B9-2BDB-49BB-9E3F-8F80724C8EA7}" sibTransId="{B0A6336D-D5C9-48C6-9516-1B475356F477}"/>
    <dgm:cxn modelId="{C2846216-1F92-4275-BACF-5EEAFF3344E4}" type="presOf" srcId="{700FDE95-096A-4797-8DBF-808684F4457D}" destId="{92CC1528-39DB-4255-9B24-5CF9EFECC946}" srcOrd="0" destOrd="0" presId="urn:microsoft.com/office/officeart/2005/8/layout/default"/>
    <dgm:cxn modelId="{9E9A9990-B44B-4DC2-B0EA-EF3793827DE2}" type="presOf" srcId="{12E8CE65-6C85-48E9-8878-7576D8A104BE}" destId="{51C723D4-657C-4E68-B5B9-C102E3E00AF1}" srcOrd="0" destOrd="0" presId="urn:microsoft.com/office/officeart/2005/8/layout/default"/>
    <dgm:cxn modelId="{90697A55-71A8-490D-8FF6-FAA5972B7850}" srcId="{12E8CE65-6C85-48E9-8878-7576D8A104BE}" destId="{FDDE2578-C447-451D-A7ED-FBD671CCB9E1}" srcOrd="2" destOrd="0" parTransId="{FA396DF3-9251-4BF7-A167-239CFB2F80F3}" sibTransId="{63358C3A-C636-47F0-AF42-6886751FA865}"/>
    <dgm:cxn modelId="{467A2A2D-7BB7-4CCF-885D-B3A13DC101F2}" srcId="{12E8CE65-6C85-48E9-8878-7576D8A104BE}" destId="{10650583-EE44-4C5F-AED0-DF4F4BB773B1}" srcOrd="0" destOrd="0" parTransId="{27D2F523-BFB3-408B-BB42-810EEE5FCEB2}" sibTransId="{42D090F0-D08A-4884-A8E6-F6C0E619F09E}"/>
    <dgm:cxn modelId="{6969E62C-5636-42F8-9421-D29610F77CE7}" srcId="{12E8CE65-6C85-48E9-8878-7576D8A104BE}" destId="{2DF8C259-0CD1-4EF0-870E-C46FB19D4412}" srcOrd="5" destOrd="0" parTransId="{C51A52B1-5923-4920-B35A-F0A7DCFF90A1}" sibTransId="{D6C7EFD3-7641-4027-97BA-C7EADFD3E253}"/>
    <dgm:cxn modelId="{664504FE-C97D-4E2C-B2DF-83B58F7420CC}" type="presOf" srcId="{4D1D497B-6838-458B-8B0B-B9A9DD051884}" destId="{AC82EBE2-64F8-4350-91FE-7F024907E82E}" srcOrd="0" destOrd="0" presId="urn:microsoft.com/office/officeart/2005/8/layout/default"/>
    <dgm:cxn modelId="{D44B1E38-4DC4-4D36-8E12-4EB7B263543B}" srcId="{12E8CE65-6C85-48E9-8878-7576D8A104BE}" destId="{4D1D497B-6838-458B-8B0B-B9A9DD051884}" srcOrd="4" destOrd="0" parTransId="{795F878E-DF46-420A-B0FD-DEFBE237E002}" sibTransId="{D8B7141D-4E69-4AA2-A167-84D556E8BB70}"/>
    <dgm:cxn modelId="{19020A87-8BC6-4909-A5E9-CB7EBD32319A}" type="presOf" srcId="{FDDE2578-C447-451D-A7ED-FBD671CCB9E1}" destId="{DDD5BB6E-B890-4CBC-A3C0-2FEA4129D05E}" srcOrd="0" destOrd="0" presId="urn:microsoft.com/office/officeart/2005/8/layout/default"/>
    <dgm:cxn modelId="{3DC0BE27-29D1-4300-8106-F7B3A6CD14AF}" type="presOf" srcId="{2DF8C259-0CD1-4EF0-870E-C46FB19D4412}" destId="{500166C7-1DE1-4AE5-B90B-41F6AB48C4B5}" srcOrd="0" destOrd="0" presId="urn:microsoft.com/office/officeart/2005/8/layout/default"/>
    <dgm:cxn modelId="{A2542D88-943E-4C31-97B1-138AD0F38C19}" type="presOf" srcId="{BEA04E21-93C0-43D8-8ED4-37831E71AEC0}" destId="{BBED10FD-384B-416F-88F2-7EF8E34EA482}" srcOrd="0" destOrd="0" presId="urn:microsoft.com/office/officeart/2005/8/layout/default"/>
    <dgm:cxn modelId="{29CBD06A-6404-4902-9500-5303439F25D6}" type="presOf" srcId="{10650583-EE44-4C5F-AED0-DF4F4BB773B1}" destId="{D2D7D63E-5208-45FC-9E05-9B2DA5867BB7}" srcOrd="0" destOrd="0" presId="urn:microsoft.com/office/officeart/2005/8/layout/default"/>
    <dgm:cxn modelId="{DC5F4E24-46CA-44C3-8402-0918198DC853}" type="presOf" srcId="{100A8857-6F91-45BD-A9B5-CC71C012F035}" destId="{837D8255-8D9B-4D8A-848B-4ACD7663983B}" srcOrd="0" destOrd="0" presId="urn:microsoft.com/office/officeart/2005/8/layout/default"/>
    <dgm:cxn modelId="{F307BC72-E00C-460E-B64C-D23C6E1AE26D}" srcId="{12E8CE65-6C85-48E9-8878-7576D8A104BE}" destId="{BEA04E21-93C0-43D8-8ED4-37831E71AEC0}" srcOrd="8" destOrd="0" parTransId="{00B60365-52B2-49FD-B8CE-669B9A05803A}" sibTransId="{88246F7C-7E25-4976-BA12-D76A4541649C}"/>
    <dgm:cxn modelId="{73E98FE1-7D2F-4A3E-8E7B-A1D4A10B7DA3}" type="presOf" srcId="{D714ABC4-52D5-48AA-B45B-F83016821619}" destId="{2EAFBB57-792F-47BB-82F8-D7E17B500DF5}" srcOrd="0" destOrd="0" presId="urn:microsoft.com/office/officeart/2005/8/layout/default"/>
    <dgm:cxn modelId="{132D2ED4-3644-4EBA-9ECC-1593B7B1FC11}" srcId="{12E8CE65-6C85-48E9-8878-7576D8A104BE}" destId="{D714ABC4-52D5-48AA-B45B-F83016821619}" srcOrd="6" destOrd="0" parTransId="{A3DB05DD-2112-4694-B5E1-11FB709114A9}" sibTransId="{8148AF07-9755-4064-B50C-183ABB2E7E0F}"/>
    <dgm:cxn modelId="{1A5ABA91-4930-483B-B12F-49E4631AC70D}" srcId="{12E8CE65-6C85-48E9-8878-7576D8A104BE}" destId="{5A429C20-7087-450F-8D61-110EB86E29E5}" srcOrd="1" destOrd="0" parTransId="{326BB79D-10D3-4365-9D55-E435DFF03837}" sibTransId="{CC84C357-C4E9-4F10-A66F-063E404B1595}"/>
    <dgm:cxn modelId="{38F7E230-E307-43AF-88D7-DAAD9992827C}" srcId="{12E8CE65-6C85-48E9-8878-7576D8A104BE}" destId="{696DA56D-53EA-4703-A85C-FB47AAFEED69}" srcOrd="7" destOrd="0" parTransId="{A7258C41-810A-4B99-B9B4-3E6AD6749084}" sibTransId="{015A2E9A-214F-45F1-973F-23DBBD7C3A1E}"/>
    <dgm:cxn modelId="{89B026F2-DD9E-443C-93E4-50A51A867200}" srcId="{12E8CE65-6C85-48E9-8878-7576D8A104BE}" destId="{100A8857-6F91-45BD-A9B5-CC71C012F035}" srcOrd="3" destOrd="0" parTransId="{522CBB71-9C3E-4835-A494-807823CA87CD}" sibTransId="{8356AD36-DACE-4F85-9924-CCB259B43D0F}"/>
    <dgm:cxn modelId="{586F5678-9A18-4EB8-BF95-E7B63263C2DF}" type="presOf" srcId="{696DA56D-53EA-4703-A85C-FB47AAFEED69}" destId="{9AC1E361-AAED-45CD-A4A8-26A105C202C8}" srcOrd="0" destOrd="0" presId="urn:microsoft.com/office/officeart/2005/8/layout/default"/>
    <dgm:cxn modelId="{B3DE0107-4B41-4654-9307-3899A5D59E12}" type="presParOf" srcId="{51C723D4-657C-4E68-B5B9-C102E3E00AF1}" destId="{D2D7D63E-5208-45FC-9E05-9B2DA5867BB7}" srcOrd="0" destOrd="0" presId="urn:microsoft.com/office/officeart/2005/8/layout/default"/>
    <dgm:cxn modelId="{155F304E-630D-4801-A80D-32236EE992D5}" type="presParOf" srcId="{51C723D4-657C-4E68-B5B9-C102E3E00AF1}" destId="{27F9B82B-6315-4EBF-8D83-A3D466A97F15}" srcOrd="1" destOrd="0" presId="urn:microsoft.com/office/officeart/2005/8/layout/default"/>
    <dgm:cxn modelId="{6AF0643D-E04F-4BBC-9E83-21F94B72F149}" type="presParOf" srcId="{51C723D4-657C-4E68-B5B9-C102E3E00AF1}" destId="{5B29A9DC-1AF0-4522-8D5A-A69E6AE045B7}" srcOrd="2" destOrd="0" presId="urn:microsoft.com/office/officeart/2005/8/layout/default"/>
    <dgm:cxn modelId="{7EB56902-0664-4D1A-9207-13C0BD8DFFE5}" type="presParOf" srcId="{51C723D4-657C-4E68-B5B9-C102E3E00AF1}" destId="{481D031C-3EEC-484F-9727-710A14095493}" srcOrd="3" destOrd="0" presId="urn:microsoft.com/office/officeart/2005/8/layout/default"/>
    <dgm:cxn modelId="{611AA019-2E3F-49B1-86AA-3208C72499E1}" type="presParOf" srcId="{51C723D4-657C-4E68-B5B9-C102E3E00AF1}" destId="{DDD5BB6E-B890-4CBC-A3C0-2FEA4129D05E}" srcOrd="4" destOrd="0" presId="urn:microsoft.com/office/officeart/2005/8/layout/default"/>
    <dgm:cxn modelId="{9E455C10-B5D0-4A95-AA6D-C8B2B1018947}" type="presParOf" srcId="{51C723D4-657C-4E68-B5B9-C102E3E00AF1}" destId="{2C854EB1-9846-4298-B5DB-C2F563C5A822}" srcOrd="5" destOrd="0" presId="urn:microsoft.com/office/officeart/2005/8/layout/default"/>
    <dgm:cxn modelId="{1254F19D-6E01-4567-9550-22B427959616}" type="presParOf" srcId="{51C723D4-657C-4E68-B5B9-C102E3E00AF1}" destId="{837D8255-8D9B-4D8A-848B-4ACD7663983B}" srcOrd="6" destOrd="0" presId="urn:microsoft.com/office/officeart/2005/8/layout/default"/>
    <dgm:cxn modelId="{2D977D5E-BCDF-4063-8796-719A83C0682E}" type="presParOf" srcId="{51C723D4-657C-4E68-B5B9-C102E3E00AF1}" destId="{53025BFA-0A4C-4806-867F-22792C815C57}" srcOrd="7" destOrd="0" presId="urn:microsoft.com/office/officeart/2005/8/layout/default"/>
    <dgm:cxn modelId="{8696089F-8386-4BD9-AB85-8DDB856AA57B}" type="presParOf" srcId="{51C723D4-657C-4E68-B5B9-C102E3E00AF1}" destId="{AC82EBE2-64F8-4350-91FE-7F024907E82E}" srcOrd="8" destOrd="0" presId="urn:microsoft.com/office/officeart/2005/8/layout/default"/>
    <dgm:cxn modelId="{80BD2CD2-9436-4B36-A634-166CDC55218A}" type="presParOf" srcId="{51C723D4-657C-4E68-B5B9-C102E3E00AF1}" destId="{3A6EB13B-420A-464E-A167-0B929E6FAE6D}" srcOrd="9" destOrd="0" presId="urn:microsoft.com/office/officeart/2005/8/layout/default"/>
    <dgm:cxn modelId="{BB64B54B-235F-406D-8522-549D3291F5B3}" type="presParOf" srcId="{51C723D4-657C-4E68-B5B9-C102E3E00AF1}" destId="{500166C7-1DE1-4AE5-B90B-41F6AB48C4B5}" srcOrd="10" destOrd="0" presId="urn:microsoft.com/office/officeart/2005/8/layout/default"/>
    <dgm:cxn modelId="{04584D44-BA0E-4A16-94AD-3B708FE4789A}" type="presParOf" srcId="{51C723D4-657C-4E68-B5B9-C102E3E00AF1}" destId="{FA82B305-84CB-4AB7-A19A-2127650A3ADB}" srcOrd="11" destOrd="0" presId="urn:microsoft.com/office/officeart/2005/8/layout/default"/>
    <dgm:cxn modelId="{85A6A7E2-890E-420B-916E-06BC41687A91}" type="presParOf" srcId="{51C723D4-657C-4E68-B5B9-C102E3E00AF1}" destId="{2EAFBB57-792F-47BB-82F8-D7E17B500DF5}" srcOrd="12" destOrd="0" presId="urn:microsoft.com/office/officeart/2005/8/layout/default"/>
    <dgm:cxn modelId="{0DE0CFAF-4726-4079-8EBA-A8C02BB20D39}" type="presParOf" srcId="{51C723D4-657C-4E68-B5B9-C102E3E00AF1}" destId="{4C658561-73A1-4ACD-9F28-478B5F474C07}" srcOrd="13" destOrd="0" presId="urn:microsoft.com/office/officeart/2005/8/layout/default"/>
    <dgm:cxn modelId="{D19565E0-0533-458F-B7B6-5E2AC6A8DC6B}" type="presParOf" srcId="{51C723D4-657C-4E68-B5B9-C102E3E00AF1}" destId="{9AC1E361-AAED-45CD-A4A8-26A105C202C8}" srcOrd="14" destOrd="0" presId="urn:microsoft.com/office/officeart/2005/8/layout/default"/>
    <dgm:cxn modelId="{0DFB1AB6-A3F9-4C0D-B655-BA8A04E15468}" type="presParOf" srcId="{51C723D4-657C-4E68-B5B9-C102E3E00AF1}" destId="{102217D0-81AB-442F-AACC-211E4C98FE82}" srcOrd="15" destOrd="0" presId="urn:microsoft.com/office/officeart/2005/8/layout/default"/>
    <dgm:cxn modelId="{2E6EF281-D6C2-44D9-A1A4-D83B0F902A37}" type="presParOf" srcId="{51C723D4-657C-4E68-B5B9-C102E3E00AF1}" destId="{BBED10FD-384B-416F-88F2-7EF8E34EA482}" srcOrd="16" destOrd="0" presId="urn:microsoft.com/office/officeart/2005/8/layout/default"/>
    <dgm:cxn modelId="{0CCCC0EB-1B3E-420A-BD8A-2076EEAFF08E}" type="presParOf" srcId="{51C723D4-657C-4E68-B5B9-C102E3E00AF1}" destId="{DBFC98FB-2739-429A-8528-8E79B7A42E36}" srcOrd="17" destOrd="0" presId="urn:microsoft.com/office/officeart/2005/8/layout/default"/>
    <dgm:cxn modelId="{AA1493C5-FC20-4387-B662-42ECEFF3E42D}" type="presParOf" srcId="{51C723D4-657C-4E68-B5B9-C102E3E00AF1}" destId="{92CC1528-39DB-4255-9B24-5CF9EFECC946}" srcOrd="18" destOrd="0" presId="urn:microsoft.com/office/officeart/2005/8/layout/default"/>
  </dgm:cxnLst>
  <dgm:bg/>
  <dgm:whole>
    <a:ln>
      <a:solidFill>
        <a:schemeClr val="accent3">
          <a:lumMod val="60000"/>
          <a:lumOff val="40000"/>
        </a:schemeClr>
      </a:solidFill>
    </a:ln>
  </dgm:whole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6DC5ACE-AA62-4271-9E93-3F8CF13F200B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3751AE31-B65F-4671-9999-E770EC16F7F6}" type="presOf" srcId="{1D0857E2-2979-4505-BD9E-44459E1CA02A}" destId="{CACE6F89-D039-4D6E-B8D7-6A0452A528C5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98503313-6D6F-4BB9-8360-6348E9B9E633}" type="presOf" srcId="{FF7B9FA9-294F-431A-9A33-70B56EC629FD}" destId="{4D193FFC-A328-4C14-9857-7495C13C573D}" srcOrd="0" destOrd="0" presId="urn:microsoft.com/office/officeart/2005/8/layout/chevron1"/>
    <dgm:cxn modelId="{4AF6BF64-65B7-4975-B2E7-2EA475C279D2}" type="presOf" srcId="{CCBE482E-B430-49D4-83DD-214A4BF277E7}" destId="{5E30953F-D0AA-4BDD-9162-51985928C73A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44DB5114-F222-4AEE-B1DF-D073DCCD4AC6}" type="presOf" srcId="{E93C1B18-C662-4A6E-AB00-495A0BE22690}" destId="{3F26EB02-B10D-47A7-B3BD-FB7723C53031}" srcOrd="0" destOrd="0" presId="urn:microsoft.com/office/officeart/2005/8/layout/chevron1"/>
    <dgm:cxn modelId="{04EB54AE-71D8-4AB2-8D79-7A9CA716D549}" type="presParOf" srcId="{CACE6F89-D039-4D6E-B8D7-6A0452A528C5}" destId="{3F26EB02-B10D-47A7-B3BD-FB7723C53031}" srcOrd="0" destOrd="0" presId="urn:microsoft.com/office/officeart/2005/8/layout/chevron1"/>
    <dgm:cxn modelId="{DCF6BCE0-7542-453B-901D-BD3D9EE22778}" type="presParOf" srcId="{CACE6F89-D039-4D6E-B8D7-6A0452A528C5}" destId="{D13D365E-CF09-403E-9ACC-466DB0F32D20}" srcOrd="1" destOrd="0" presId="urn:microsoft.com/office/officeart/2005/8/layout/chevron1"/>
    <dgm:cxn modelId="{BE13B03E-664C-4A6B-8396-4FC9AC9A2B95}" type="presParOf" srcId="{CACE6F89-D039-4D6E-B8D7-6A0452A528C5}" destId="{4D193FFC-A328-4C14-9857-7495C13C573D}" srcOrd="2" destOrd="0" presId="urn:microsoft.com/office/officeart/2005/8/layout/chevron1"/>
    <dgm:cxn modelId="{EB9D329F-09DC-4C74-AB70-0A1208E1EE07}" type="presParOf" srcId="{CACE6F89-D039-4D6E-B8D7-6A0452A528C5}" destId="{2437B48D-B5F7-40F7-BB36-A52A68D6FEBD}" srcOrd="3" destOrd="0" presId="urn:microsoft.com/office/officeart/2005/8/layout/chevron1"/>
    <dgm:cxn modelId="{8470E0FF-672F-4469-BCED-40D6F4E7E029}" type="presParOf" srcId="{CACE6F89-D039-4D6E-B8D7-6A0452A528C5}" destId="{8EC98C11-D9EC-4A80-88FD-B7AF69152BE7}" srcOrd="4" destOrd="0" presId="urn:microsoft.com/office/officeart/2005/8/layout/chevron1"/>
    <dgm:cxn modelId="{F4C5905F-1C12-4ECE-8363-AD3429C9C687}" type="presParOf" srcId="{CACE6F89-D039-4D6E-B8D7-6A0452A528C5}" destId="{6B19FD72-4CD3-4E60-881B-B37A5DDB3DDB}" srcOrd="5" destOrd="0" presId="urn:microsoft.com/office/officeart/2005/8/layout/chevron1"/>
    <dgm:cxn modelId="{6075F4B7-881A-490B-9B50-9770B47D1741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222B6012-44CB-4078-BA85-D051188F7B2C}" type="presOf" srcId="{CCBE482E-B430-49D4-83DD-214A4BF277E7}" destId="{DDADF84F-03A5-4617-9866-167F93F97ABB}" srcOrd="0" destOrd="0" presId="urn:microsoft.com/office/officeart/2005/8/layout/lProcess1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DCDF0C12-1459-4920-A580-4B5250A11FB1}" type="presOf" srcId="{EECAC711-BE3B-4E62-91EE-DED1DC41EF1A}" destId="{D8AC6661-4597-4ECB-87D5-758D773D67D3}" srcOrd="0" destOrd="0" presId="urn:microsoft.com/office/officeart/2005/8/layout/lProcess1"/>
    <dgm:cxn modelId="{E20136DC-22F1-4ABC-A1B6-15B477531504}" type="presOf" srcId="{9E1844EE-6ECF-48B2-B26C-CE174B84E185}" destId="{C23C8FFE-E405-4C2F-81BB-074C3D045893}" srcOrd="0" destOrd="0" presId="urn:microsoft.com/office/officeart/2005/8/layout/lProcess1"/>
    <dgm:cxn modelId="{64285CFD-DB28-48F4-822B-0F65DF4430E5}" type="presOf" srcId="{10CE557B-41FA-4CDB-BA8D-E1A9A7565DC6}" destId="{08CC11B2-3BB4-42FB-90CB-CE3298909753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CF6EA271-B039-4AC1-8D33-DB66F1C6C2BC}" type="presOf" srcId="{D6FB3C55-18F5-4DB5-8C14-E036E08527B0}" destId="{A6293757-31D5-4189-BE57-2F7540979A19}" srcOrd="0" destOrd="0" presId="urn:microsoft.com/office/officeart/2005/8/layout/lProcess1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7B45B64D-0656-431F-9ECD-6DA162BF82AF}" type="presOf" srcId="{1D0857E2-2979-4505-BD9E-44459E1CA02A}" destId="{033D5639-B564-4380-A1BA-DF95C998849E}" srcOrd="0" destOrd="0" presId="urn:microsoft.com/office/officeart/2005/8/layout/lProcess1"/>
    <dgm:cxn modelId="{30E2A8BF-319A-4DD3-B029-12C23A631693}" type="presOf" srcId="{BB6998E1-2237-41CE-A0F9-2665C3094C06}" destId="{40AA4806-2EEF-4BE0-B0A9-70D54D17B35F}" srcOrd="0" destOrd="0" presId="urn:microsoft.com/office/officeart/2005/8/layout/lProcess1"/>
    <dgm:cxn modelId="{C416B473-7D14-43FC-80B3-6B286B8B2D34}" type="presOf" srcId="{842E9D3E-6254-48F1-B530-CE0E6789BC27}" destId="{DBC4CDCD-D4B5-4746-A45D-C565069F4019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6CDD67BD-8460-435A-9519-BF8C563E8A2D}" type="presParOf" srcId="{033D5639-B564-4380-A1BA-DF95C998849E}" destId="{20416201-9EAA-480D-A2AC-AF34102BACD0}" srcOrd="0" destOrd="0" presId="urn:microsoft.com/office/officeart/2005/8/layout/lProcess1"/>
    <dgm:cxn modelId="{AAA57A16-49EF-4F64-8521-584DD5ECBFD8}" type="presParOf" srcId="{20416201-9EAA-480D-A2AC-AF34102BACD0}" destId="{DDADF84F-03A5-4617-9866-167F93F97ABB}" srcOrd="0" destOrd="0" presId="urn:microsoft.com/office/officeart/2005/8/layout/lProcess1"/>
    <dgm:cxn modelId="{EBC70773-A97B-462C-9454-A1D139E4A625}" type="presParOf" srcId="{033D5639-B564-4380-A1BA-DF95C998849E}" destId="{12067D8A-7465-4FF0-A512-61627D8C6B08}" srcOrd="1" destOrd="0" presId="urn:microsoft.com/office/officeart/2005/8/layout/lProcess1"/>
    <dgm:cxn modelId="{762D7F5C-527E-4B72-9F81-1E11B80DE813}" type="presParOf" srcId="{033D5639-B564-4380-A1BA-DF95C998849E}" destId="{942D2716-5A8D-4AE9-92AE-0152A489D970}" srcOrd="2" destOrd="0" presId="urn:microsoft.com/office/officeart/2005/8/layout/lProcess1"/>
    <dgm:cxn modelId="{F9B2ACFC-CA11-4438-8096-C2D2BFB8581B}" type="presParOf" srcId="{942D2716-5A8D-4AE9-92AE-0152A489D970}" destId="{A6293757-31D5-4189-BE57-2F7540979A19}" srcOrd="0" destOrd="0" presId="urn:microsoft.com/office/officeart/2005/8/layout/lProcess1"/>
    <dgm:cxn modelId="{3860CF7C-6E4E-46B6-AED8-3772BC84CFDE}" type="presParOf" srcId="{033D5639-B564-4380-A1BA-DF95C998849E}" destId="{6CF9FCCB-CDB0-47E0-A8BC-07D7F5F9F500}" srcOrd="3" destOrd="0" presId="urn:microsoft.com/office/officeart/2005/8/layout/lProcess1"/>
    <dgm:cxn modelId="{F1FB599B-C3D0-4382-B855-6B2027A569ED}" type="presParOf" srcId="{033D5639-B564-4380-A1BA-DF95C998849E}" destId="{39ACDA0B-CC4F-4725-B238-A2E91BB41E2A}" srcOrd="4" destOrd="0" presId="urn:microsoft.com/office/officeart/2005/8/layout/lProcess1"/>
    <dgm:cxn modelId="{A533A7CE-5350-4689-A0B5-3982AEF23970}" type="presParOf" srcId="{39ACDA0B-CC4F-4725-B238-A2E91BB41E2A}" destId="{08CC11B2-3BB4-42FB-90CB-CE3298909753}" srcOrd="0" destOrd="0" presId="urn:microsoft.com/office/officeart/2005/8/layout/lProcess1"/>
    <dgm:cxn modelId="{114CE4F7-679D-4881-AB87-342FFD83EA9E}" type="presParOf" srcId="{033D5639-B564-4380-A1BA-DF95C998849E}" destId="{3FB6FE3A-D372-4161-BD92-F07E7FADC722}" srcOrd="5" destOrd="0" presId="urn:microsoft.com/office/officeart/2005/8/layout/lProcess1"/>
    <dgm:cxn modelId="{BB1A57A9-DAD6-419F-B1CF-9D7848D319DA}" type="presParOf" srcId="{033D5639-B564-4380-A1BA-DF95C998849E}" destId="{35279044-9AEE-4402-AE78-CB134B79F897}" srcOrd="6" destOrd="0" presId="urn:microsoft.com/office/officeart/2005/8/layout/lProcess1"/>
    <dgm:cxn modelId="{13475447-C4C1-495B-A9E9-723360762286}" type="presParOf" srcId="{35279044-9AEE-4402-AE78-CB134B79F897}" destId="{D8AC6661-4597-4ECB-87D5-758D773D67D3}" srcOrd="0" destOrd="0" presId="urn:microsoft.com/office/officeart/2005/8/layout/lProcess1"/>
    <dgm:cxn modelId="{4EAF40F1-6A07-4ED5-AFC5-65E12602AAA8}" type="presParOf" srcId="{033D5639-B564-4380-A1BA-DF95C998849E}" destId="{04C7C4E1-C00B-4137-A9F1-4F7F0A61319C}" srcOrd="7" destOrd="0" presId="urn:microsoft.com/office/officeart/2005/8/layout/lProcess1"/>
    <dgm:cxn modelId="{0382AC69-98C1-4212-82AC-1D91FE116F0D}" type="presParOf" srcId="{033D5639-B564-4380-A1BA-DF95C998849E}" destId="{C2FDF78F-A8D6-445E-9B07-243117695DC7}" srcOrd="8" destOrd="0" presId="urn:microsoft.com/office/officeart/2005/8/layout/lProcess1"/>
    <dgm:cxn modelId="{477A5090-41E8-4424-A31C-985EE2FA0017}" type="presParOf" srcId="{C2FDF78F-A8D6-445E-9B07-243117695DC7}" destId="{40AA4806-2EEF-4BE0-B0A9-70D54D17B35F}" srcOrd="0" destOrd="0" presId="urn:microsoft.com/office/officeart/2005/8/layout/lProcess1"/>
    <dgm:cxn modelId="{1463F349-F09A-46CF-8DC0-FFF261716DDD}" type="presParOf" srcId="{033D5639-B564-4380-A1BA-DF95C998849E}" destId="{56210807-A50D-41AC-A9F8-6F70AB9D762A}" srcOrd="9" destOrd="0" presId="urn:microsoft.com/office/officeart/2005/8/layout/lProcess1"/>
    <dgm:cxn modelId="{E82C1625-41A2-4F89-A0B3-0CD95D24ECF4}" type="presParOf" srcId="{033D5639-B564-4380-A1BA-DF95C998849E}" destId="{BF58CB02-7B92-44D4-978A-BBC48AEBB5B4}" srcOrd="10" destOrd="0" presId="urn:microsoft.com/office/officeart/2005/8/layout/lProcess1"/>
    <dgm:cxn modelId="{73E057AA-1247-4331-8EC1-D83DAFA45CE4}" type="presParOf" srcId="{BF58CB02-7B92-44D4-978A-BBC48AEBB5B4}" destId="{C23C8FFE-E405-4C2F-81BB-074C3D045893}" srcOrd="0" destOrd="0" presId="urn:microsoft.com/office/officeart/2005/8/layout/lProcess1"/>
    <dgm:cxn modelId="{7BEBAFB7-3528-4620-A8D0-BFB3C271DCBF}" type="presParOf" srcId="{033D5639-B564-4380-A1BA-DF95C998849E}" destId="{A9A95772-6AF1-4B70-A7A7-E64A8820626E}" srcOrd="11" destOrd="0" presId="urn:microsoft.com/office/officeart/2005/8/layout/lProcess1"/>
    <dgm:cxn modelId="{2921899D-102F-4B5C-8E28-DA4E5A331E68}" type="presParOf" srcId="{033D5639-B564-4380-A1BA-DF95C998849E}" destId="{BE6D2D19-A332-49FE-8161-810B5D4C43AC}" srcOrd="12" destOrd="0" presId="urn:microsoft.com/office/officeart/2005/8/layout/lProcess1"/>
    <dgm:cxn modelId="{CAE86CBD-D290-49C4-B790-FB7D16811C59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700" dirty="0" smtClean="0">
              <a:cs typeface="B Homa" pitchFamily="2" charset="-78"/>
            </a:rPr>
            <a:t>مبانی و مفروضات انسان شناسی</a:t>
          </a:r>
          <a:endParaRPr lang="en-US" sz="17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66"/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 custLinFactNeighborY="-2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E5E367-C6EE-4B3B-996B-E830B25EAF44}" type="presOf" srcId="{E93C1B18-C662-4A6E-AB00-495A0BE22690}" destId="{3F26EB02-B10D-47A7-B3BD-FB7723C53031}" srcOrd="0" destOrd="0" presId="urn:microsoft.com/office/officeart/2005/8/layout/chevron1"/>
    <dgm:cxn modelId="{7BD3C29B-F9A2-420A-BA5E-49E398557BC8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788E6E91-750C-447D-BA97-FC15FEE382A2}" type="presOf" srcId="{1D0857E2-2979-4505-BD9E-44459E1CA02A}" destId="{CACE6F89-D039-4D6E-B8D7-6A0452A528C5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83C0455C-3422-45EB-9FAB-555CC8E06F48}" type="presOf" srcId="{CCBE482E-B430-49D4-83DD-214A4BF277E7}" destId="{5E30953F-D0AA-4BDD-9162-51985928C73A}" srcOrd="0" destOrd="0" presId="urn:microsoft.com/office/officeart/2005/8/layout/chevron1"/>
    <dgm:cxn modelId="{933FE31A-7235-4D71-9669-29B185FD0170}" type="presOf" srcId="{FF7B9FA9-294F-431A-9A33-70B56EC629FD}" destId="{4D193FFC-A328-4C14-9857-7495C13C573D}" srcOrd="0" destOrd="0" presId="urn:microsoft.com/office/officeart/2005/8/layout/chevron1"/>
    <dgm:cxn modelId="{DE4F34BB-F8F5-4493-A584-425990E6884D}" type="presParOf" srcId="{CACE6F89-D039-4D6E-B8D7-6A0452A528C5}" destId="{3F26EB02-B10D-47A7-B3BD-FB7723C53031}" srcOrd="0" destOrd="0" presId="urn:microsoft.com/office/officeart/2005/8/layout/chevron1"/>
    <dgm:cxn modelId="{95EED292-8A96-4C95-9F85-85DE979FBB12}" type="presParOf" srcId="{CACE6F89-D039-4D6E-B8D7-6A0452A528C5}" destId="{D13D365E-CF09-403E-9ACC-466DB0F32D20}" srcOrd="1" destOrd="0" presId="urn:microsoft.com/office/officeart/2005/8/layout/chevron1"/>
    <dgm:cxn modelId="{CED30C92-2BAA-441E-8892-D13986E2C3B4}" type="presParOf" srcId="{CACE6F89-D039-4D6E-B8D7-6A0452A528C5}" destId="{4D193FFC-A328-4C14-9857-7495C13C573D}" srcOrd="2" destOrd="0" presId="urn:microsoft.com/office/officeart/2005/8/layout/chevron1"/>
    <dgm:cxn modelId="{A9229ACF-3646-48CE-ADCE-340BD88DD2F5}" type="presParOf" srcId="{CACE6F89-D039-4D6E-B8D7-6A0452A528C5}" destId="{2437B48D-B5F7-40F7-BB36-A52A68D6FEBD}" srcOrd="3" destOrd="0" presId="urn:microsoft.com/office/officeart/2005/8/layout/chevron1"/>
    <dgm:cxn modelId="{BB0097F0-92C6-49C9-8A90-D47E58595542}" type="presParOf" srcId="{CACE6F89-D039-4D6E-B8D7-6A0452A528C5}" destId="{8EC98C11-D9EC-4A80-88FD-B7AF69152BE7}" srcOrd="4" destOrd="0" presId="urn:microsoft.com/office/officeart/2005/8/layout/chevron1"/>
    <dgm:cxn modelId="{923A768F-93CF-4646-BD7D-44E7CA7CF0DD}" type="presParOf" srcId="{CACE6F89-D039-4D6E-B8D7-6A0452A528C5}" destId="{6B19FD72-4CD3-4E60-881B-B37A5DDB3DDB}" srcOrd="5" destOrd="0" presId="urn:microsoft.com/office/officeart/2005/8/layout/chevron1"/>
    <dgm:cxn modelId="{A3F8084B-EC8E-4F51-B098-9BFB5C5A4C95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700" dirty="0" smtClean="0">
              <a:cs typeface="B Homa" pitchFamily="2" charset="-78"/>
            </a:rPr>
            <a:t>مبانی و مفروضات انسان شناسی</a:t>
          </a:r>
          <a:endParaRPr lang="en-US" sz="17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66"/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 custLinFactNeighborY="-2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F226C40E-7B4E-40B7-ABCA-2E224818D2FD}" type="presOf" srcId="{CCBE482E-B430-49D4-83DD-214A4BF277E7}" destId="{5E30953F-D0AA-4BDD-9162-51985928C73A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7272E27E-C59B-4921-B239-66406DA67E5D}" type="presOf" srcId="{E93C1B18-C662-4A6E-AB00-495A0BE22690}" destId="{3F26EB02-B10D-47A7-B3BD-FB7723C53031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68D0FE16-E1EF-4CD2-B7A0-5ADD9E6C4361}" type="presOf" srcId="{627E59C9-C641-4E1A-9C72-05E190D9D56D}" destId="{8EC98C11-D9EC-4A80-88FD-B7AF69152BE7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B7358EC4-00F4-4F15-B9C6-E9EA61C94E7E}" type="presOf" srcId="{FF7B9FA9-294F-431A-9A33-70B56EC629FD}" destId="{4D193FFC-A328-4C14-9857-7495C13C573D}" srcOrd="0" destOrd="0" presId="urn:microsoft.com/office/officeart/2005/8/layout/chevron1"/>
    <dgm:cxn modelId="{7AD6CE14-DDB3-454E-938F-5A7ED7007B74}" type="presOf" srcId="{1D0857E2-2979-4505-BD9E-44459E1CA02A}" destId="{CACE6F89-D039-4D6E-B8D7-6A0452A528C5}" srcOrd="0" destOrd="0" presId="urn:microsoft.com/office/officeart/2005/8/layout/chevron1"/>
    <dgm:cxn modelId="{6D6A6C40-3D6D-488C-814F-52E18429A286}" type="presParOf" srcId="{CACE6F89-D039-4D6E-B8D7-6A0452A528C5}" destId="{3F26EB02-B10D-47A7-B3BD-FB7723C53031}" srcOrd="0" destOrd="0" presId="urn:microsoft.com/office/officeart/2005/8/layout/chevron1"/>
    <dgm:cxn modelId="{E540967F-EEF1-40F5-B0EF-F2CF381E3DDB}" type="presParOf" srcId="{CACE6F89-D039-4D6E-B8D7-6A0452A528C5}" destId="{D13D365E-CF09-403E-9ACC-466DB0F32D20}" srcOrd="1" destOrd="0" presId="urn:microsoft.com/office/officeart/2005/8/layout/chevron1"/>
    <dgm:cxn modelId="{7B9E1134-C198-4D77-96AC-78A7ABF51166}" type="presParOf" srcId="{CACE6F89-D039-4D6E-B8D7-6A0452A528C5}" destId="{4D193FFC-A328-4C14-9857-7495C13C573D}" srcOrd="2" destOrd="0" presId="urn:microsoft.com/office/officeart/2005/8/layout/chevron1"/>
    <dgm:cxn modelId="{DD077385-F440-4BD8-B937-4DAFB7EB254F}" type="presParOf" srcId="{CACE6F89-D039-4D6E-B8D7-6A0452A528C5}" destId="{2437B48D-B5F7-40F7-BB36-A52A68D6FEBD}" srcOrd="3" destOrd="0" presId="urn:microsoft.com/office/officeart/2005/8/layout/chevron1"/>
    <dgm:cxn modelId="{BF608438-E607-4C5E-BD11-8472DBECB159}" type="presParOf" srcId="{CACE6F89-D039-4D6E-B8D7-6A0452A528C5}" destId="{8EC98C11-D9EC-4A80-88FD-B7AF69152BE7}" srcOrd="4" destOrd="0" presId="urn:microsoft.com/office/officeart/2005/8/layout/chevron1"/>
    <dgm:cxn modelId="{9F7243E5-F5EB-4D65-A8F7-DD846373DA4F}" type="presParOf" srcId="{CACE6F89-D039-4D6E-B8D7-6A0452A528C5}" destId="{6B19FD72-4CD3-4E60-881B-B37A5DDB3DDB}" srcOrd="5" destOrd="0" presId="urn:microsoft.com/office/officeart/2005/8/layout/chevron1"/>
    <dgm:cxn modelId="{96A35220-4F19-48A9-B433-BC6A33E2185C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700" dirty="0" smtClean="0">
              <a:cs typeface="B Homa" pitchFamily="2" charset="-78"/>
            </a:rPr>
            <a:t>مبانی و مفروضات انسان شناسی</a:t>
          </a:r>
          <a:endParaRPr lang="en-US" sz="17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66"/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 custLinFactNeighborY="-2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FDF325BF-C09C-4A82-997C-7240FFA344FE}" type="presOf" srcId="{627E59C9-C641-4E1A-9C72-05E190D9D56D}" destId="{8EC98C11-D9EC-4A80-88FD-B7AF69152BE7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A31D5387-EA7F-4437-B680-049377098B7A}" type="presOf" srcId="{CCBE482E-B430-49D4-83DD-214A4BF277E7}" destId="{5E30953F-D0AA-4BDD-9162-51985928C73A}" srcOrd="0" destOrd="0" presId="urn:microsoft.com/office/officeart/2005/8/layout/chevron1"/>
    <dgm:cxn modelId="{3C437FA6-3E24-44DF-911C-C981480DE38C}" type="presOf" srcId="{1D0857E2-2979-4505-BD9E-44459E1CA02A}" destId="{CACE6F89-D039-4D6E-B8D7-6A0452A528C5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C2790E3D-4B47-4831-8355-EEBC278C48BC}" type="presOf" srcId="{FF7B9FA9-294F-431A-9A33-70B56EC629FD}" destId="{4D193FFC-A328-4C14-9857-7495C13C573D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3E2CEB7-51AC-4683-93E6-759380C53F65}" type="presOf" srcId="{E93C1B18-C662-4A6E-AB00-495A0BE22690}" destId="{3F26EB02-B10D-47A7-B3BD-FB7723C53031}" srcOrd="0" destOrd="0" presId="urn:microsoft.com/office/officeart/2005/8/layout/chevron1"/>
    <dgm:cxn modelId="{B92C7F4D-EDAC-4AFF-A32E-D36BF9768456}" type="presParOf" srcId="{CACE6F89-D039-4D6E-B8D7-6A0452A528C5}" destId="{3F26EB02-B10D-47A7-B3BD-FB7723C53031}" srcOrd="0" destOrd="0" presId="urn:microsoft.com/office/officeart/2005/8/layout/chevron1"/>
    <dgm:cxn modelId="{11B8358C-D8CC-4505-8E11-40F913D16A48}" type="presParOf" srcId="{CACE6F89-D039-4D6E-B8D7-6A0452A528C5}" destId="{D13D365E-CF09-403E-9ACC-466DB0F32D20}" srcOrd="1" destOrd="0" presId="urn:microsoft.com/office/officeart/2005/8/layout/chevron1"/>
    <dgm:cxn modelId="{8E88B70F-4656-4D5A-9492-955C1904E3E0}" type="presParOf" srcId="{CACE6F89-D039-4D6E-B8D7-6A0452A528C5}" destId="{4D193FFC-A328-4C14-9857-7495C13C573D}" srcOrd="2" destOrd="0" presId="urn:microsoft.com/office/officeart/2005/8/layout/chevron1"/>
    <dgm:cxn modelId="{58762408-3201-47B9-87D9-7065ABD79CDB}" type="presParOf" srcId="{CACE6F89-D039-4D6E-B8D7-6A0452A528C5}" destId="{2437B48D-B5F7-40F7-BB36-A52A68D6FEBD}" srcOrd="3" destOrd="0" presId="urn:microsoft.com/office/officeart/2005/8/layout/chevron1"/>
    <dgm:cxn modelId="{EC4EBAD7-7A9B-4032-8CA2-4F3C674B1CCE}" type="presParOf" srcId="{CACE6F89-D039-4D6E-B8D7-6A0452A528C5}" destId="{8EC98C11-D9EC-4A80-88FD-B7AF69152BE7}" srcOrd="4" destOrd="0" presId="urn:microsoft.com/office/officeart/2005/8/layout/chevron1"/>
    <dgm:cxn modelId="{746025BE-5139-44C5-A2C7-5E9BEC0C38BA}" type="presParOf" srcId="{CACE6F89-D039-4D6E-B8D7-6A0452A528C5}" destId="{6B19FD72-4CD3-4E60-881B-B37A5DDB3DDB}" srcOrd="5" destOrd="0" presId="urn:microsoft.com/office/officeart/2005/8/layout/chevron1"/>
    <dgm:cxn modelId="{B1CEEB16-E5EF-4426-AE78-BFF0A3F5241A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1A71D56A-95C4-4FDD-BC15-C568F50CFCBC}" type="presOf" srcId="{E93C1B18-C662-4A6E-AB00-495A0BE22690}" destId="{3F26EB02-B10D-47A7-B3BD-FB7723C53031}" srcOrd="0" destOrd="0" presId="urn:microsoft.com/office/officeart/2005/8/layout/chevron1"/>
    <dgm:cxn modelId="{C8534938-2DA4-4AF2-8F44-44E68ABABDAF}" type="presOf" srcId="{CCBE482E-B430-49D4-83DD-214A4BF277E7}" destId="{5E30953F-D0AA-4BDD-9162-51985928C73A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20A83C4A-9A95-445C-B5E6-26C43D1B9E1B}" type="presOf" srcId="{FF7B9FA9-294F-431A-9A33-70B56EC629FD}" destId="{4D193FFC-A328-4C14-9857-7495C13C573D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A6C9576-D383-4743-9ABC-A5E0FE86EDF6}" type="presOf" srcId="{627E59C9-C641-4E1A-9C72-05E190D9D56D}" destId="{8EC98C11-D9EC-4A80-88FD-B7AF69152BE7}" srcOrd="0" destOrd="0" presId="urn:microsoft.com/office/officeart/2005/8/layout/chevron1"/>
    <dgm:cxn modelId="{455790F9-3453-4510-9C17-EE35F84A7227}" type="presOf" srcId="{1D0857E2-2979-4505-BD9E-44459E1CA02A}" destId="{CACE6F89-D039-4D6E-B8D7-6A0452A528C5}" srcOrd="0" destOrd="0" presId="urn:microsoft.com/office/officeart/2005/8/layout/chevron1"/>
    <dgm:cxn modelId="{C332327D-316F-46C7-BD89-954B28F3FE37}" type="presParOf" srcId="{CACE6F89-D039-4D6E-B8D7-6A0452A528C5}" destId="{3F26EB02-B10D-47A7-B3BD-FB7723C53031}" srcOrd="0" destOrd="0" presId="urn:microsoft.com/office/officeart/2005/8/layout/chevron1"/>
    <dgm:cxn modelId="{BFBEE6BD-81DB-44C8-8D61-D925B038143D}" type="presParOf" srcId="{CACE6F89-D039-4D6E-B8D7-6A0452A528C5}" destId="{D13D365E-CF09-403E-9ACC-466DB0F32D20}" srcOrd="1" destOrd="0" presId="urn:microsoft.com/office/officeart/2005/8/layout/chevron1"/>
    <dgm:cxn modelId="{FE28C30A-959B-4F0C-AD12-B9C9AAE89EE4}" type="presParOf" srcId="{CACE6F89-D039-4D6E-B8D7-6A0452A528C5}" destId="{4D193FFC-A328-4C14-9857-7495C13C573D}" srcOrd="2" destOrd="0" presId="urn:microsoft.com/office/officeart/2005/8/layout/chevron1"/>
    <dgm:cxn modelId="{BC3248F8-476F-4CCF-B25E-33AEBE00B0CA}" type="presParOf" srcId="{CACE6F89-D039-4D6E-B8D7-6A0452A528C5}" destId="{2437B48D-B5F7-40F7-BB36-A52A68D6FEBD}" srcOrd="3" destOrd="0" presId="urn:microsoft.com/office/officeart/2005/8/layout/chevron1"/>
    <dgm:cxn modelId="{12E3321D-C785-4A85-A598-5BE1B8156F8C}" type="presParOf" srcId="{CACE6F89-D039-4D6E-B8D7-6A0452A528C5}" destId="{8EC98C11-D9EC-4A80-88FD-B7AF69152BE7}" srcOrd="4" destOrd="0" presId="urn:microsoft.com/office/officeart/2005/8/layout/chevron1"/>
    <dgm:cxn modelId="{4EABF343-DD42-4DA1-9B12-ACB7885B191A}" type="presParOf" srcId="{CACE6F89-D039-4D6E-B8D7-6A0452A528C5}" destId="{6B19FD72-4CD3-4E60-881B-B37A5DDB3DDB}" srcOrd="5" destOrd="0" presId="urn:microsoft.com/office/officeart/2005/8/layout/chevron1"/>
    <dgm:cxn modelId="{E92755FC-8540-4DBB-8829-2CEF7AD4BA13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83208E91-A655-42B5-909F-3A746AD372CA}" type="presOf" srcId="{FF7B9FA9-294F-431A-9A33-70B56EC629FD}" destId="{4D193FFC-A328-4C14-9857-7495C13C573D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3CC584DF-2A5D-484E-A395-00EDCE40968F}" type="presOf" srcId="{627E59C9-C641-4E1A-9C72-05E190D9D56D}" destId="{8EC98C11-D9EC-4A80-88FD-B7AF69152BE7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8619F805-345A-4E3A-B4F8-B47CD9066F49}" type="presOf" srcId="{E93C1B18-C662-4A6E-AB00-495A0BE22690}" destId="{3F26EB02-B10D-47A7-B3BD-FB7723C53031}" srcOrd="0" destOrd="0" presId="urn:microsoft.com/office/officeart/2005/8/layout/chevron1"/>
    <dgm:cxn modelId="{FA60CF54-8AE2-444A-8268-1E94C688999C}" type="presOf" srcId="{1D0857E2-2979-4505-BD9E-44459E1CA02A}" destId="{CACE6F89-D039-4D6E-B8D7-6A0452A528C5}" srcOrd="0" destOrd="0" presId="urn:microsoft.com/office/officeart/2005/8/layout/chevron1"/>
    <dgm:cxn modelId="{17789ED3-889E-43F1-869A-C65D7BBD899A}" type="presOf" srcId="{CCBE482E-B430-49D4-83DD-214A4BF277E7}" destId="{5E30953F-D0AA-4BDD-9162-51985928C73A}" srcOrd="0" destOrd="0" presId="urn:microsoft.com/office/officeart/2005/8/layout/chevron1"/>
    <dgm:cxn modelId="{861241E5-4A36-497F-AC41-AC1C2139C9A6}" type="presParOf" srcId="{CACE6F89-D039-4D6E-B8D7-6A0452A528C5}" destId="{3F26EB02-B10D-47A7-B3BD-FB7723C53031}" srcOrd="0" destOrd="0" presId="urn:microsoft.com/office/officeart/2005/8/layout/chevron1"/>
    <dgm:cxn modelId="{9B35BD2B-5077-49A1-AE85-4EC5460FCA9C}" type="presParOf" srcId="{CACE6F89-D039-4D6E-B8D7-6A0452A528C5}" destId="{D13D365E-CF09-403E-9ACC-466DB0F32D20}" srcOrd="1" destOrd="0" presId="urn:microsoft.com/office/officeart/2005/8/layout/chevron1"/>
    <dgm:cxn modelId="{E0879CFE-23AA-4329-B5F2-BE86F3C607A2}" type="presParOf" srcId="{CACE6F89-D039-4D6E-B8D7-6A0452A528C5}" destId="{4D193FFC-A328-4C14-9857-7495C13C573D}" srcOrd="2" destOrd="0" presId="urn:microsoft.com/office/officeart/2005/8/layout/chevron1"/>
    <dgm:cxn modelId="{F9797D6F-9ABB-4809-911A-FD9283109E07}" type="presParOf" srcId="{CACE6F89-D039-4D6E-B8D7-6A0452A528C5}" destId="{2437B48D-B5F7-40F7-BB36-A52A68D6FEBD}" srcOrd="3" destOrd="0" presId="urn:microsoft.com/office/officeart/2005/8/layout/chevron1"/>
    <dgm:cxn modelId="{AB77E101-731B-4C90-B481-DAC1621882E7}" type="presParOf" srcId="{CACE6F89-D039-4D6E-B8D7-6A0452A528C5}" destId="{8EC98C11-D9EC-4A80-88FD-B7AF69152BE7}" srcOrd="4" destOrd="0" presId="urn:microsoft.com/office/officeart/2005/8/layout/chevron1"/>
    <dgm:cxn modelId="{BEBB3A34-A4DD-4EC0-A7A1-AA65197685DF}" type="presParOf" srcId="{CACE6F89-D039-4D6E-B8D7-6A0452A528C5}" destId="{6B19FD72-4CD3-4E60-881B-B37A5DDB3DDB}" srcOrd="5" destOrd="0" presId="urn:microsoft.com/office/officeart/2005/8/layout/chevron1"/>
    <dgm:cxn modelId="{52E01AEF-4ADE-4693-A7C6-F100FABB552D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C1E21E0A-56B3-40AB-A301-AFCB5246071B}" type="presOf" srcId="{E93C1B18-C662-4A6E-AB00-495A0BE22690}" destId="{3F26EB02-B10D-47A7-B3BD-FB7723C53031}" srcOrd="0" destOrd="0" presId="urn:microsoft.com/office/officeart/2005/8/layout/chevron1"/>
    <dgm:cxn modelId="{C5B2F7D6-0AB3-4F48-B7FB-D51230CBCBB5}" type="presOf" srcId="{1D0857E2-2979-4505-BD9E-44459E1CA02A}" destId="{CACE6F89-D039-4D6E-B8D7-6A0452A528C5}" srcOrd="0" destOrd="0" presId="urn:microsoft.com/office/officeart/2005/8/layout/chevron1"/>
    <dgm:cxn modelId="{1C52E95F-BA07-47D5-93FB-589D21BD3FB9}" type="presOf" srcId="{CCBE482E-B430-49D4-83DD-214A4BF277E7}" destId="{5E30953F-D0AA-4BDD-9162-51985928C73A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EFA67681-54FB-4D3A-9DA8-570D423573B6}" type="presOf" srcId="{627E59C9-C641-4E1A-9C72-05E190D9D56D}" destId="{8EC98C11-D9EC-4A80-88FD-B7AF69152BE7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588BA528-F37D-49C3-A599-63046F5A85C9}" type="presOf" srcId="{FF7B9FA9-294F-431A-9A33-70B56EC629FD}" destId="{4D193FFC-A328-4C14-9857-7495C13C573D}" srcOrd="0" destOrd="0" presId="urn:microsoft.com/office/officeart/2005/8/layout/chevron1"/>
    <dgm:cxn modelId="{44B213AF-F52C-4F04-89B1-B6D4961D8460}" type="presParOf" srcId="{CACE6F89-D039-4D6E-B8D7-6A0452A528C5}" destId="{3F26EB02-B10D-47A7-B3BD-FB7723C53031}" srcOrd="0" destOrd="0" presId="urn:microsoft.com/office/officeart/2005/8/layout/chevron1"/>
    <dgm:cxn modelId="{722F091C-0F93-448E-AC49-C93FDAA9403F}" type="presParOf" srcId="{CACE6F89-D039-4D6E-B8D7-6A0452A528C5}" destId="{D13D365E-CF09-403E-9ACC-466DB0F32D20}" srcOrd="1" destOrd="0" presId="urn:microsoft.com/office/officeart/2005/8/layout/chevron1"/>
    <dgm:cxn modelId="{AFF54B8B-4C59-4D7E-B37A-8020AC531723}" type="presParOf" srcId="{CACE6F89-D039-4D6E-B8D7-6A0452A528C5}" destId="{4D193FFC-A328-4C14-9857-7495C13C573D}" srcOrd="2" destOrd="0" presId="urn:microsoft.com/office/officeart/2005/8/layout/chevron1"/>
    <dgm:cxn modelId="{B2212980-E303-4A95-8188-B7FE32BA6E33}" type="presParOf" srcId="{CACE6F89-D039-4D6E-B8D7-6A0452A528C5}" destId="{2437B48D-B5F7-40F7-BB36-A52A68D6FEBD}" srcOrd="3" destOrd="0" presId="urn:microsoft.com/office/officeart/2005/8/layout/chevron1"/>
    <dgm:cxn modelId="{147C25E3-6BFE-4D0D-A452-8AA03D5180B8}" type="presParOf" srcId="{CACE6F89-D039-4D6E-B8D7-6A0452A528C5}" destId="{8EC98C11-D9EC-4A80-88FD-B7AF69152BE7}" srcOrd="4" destOrd="0" presId="urn:microsoft.com/office/officeart/2005/8/layout/chevron1"/>
    <dgm:cxn modelId="{F087575E-026C-49FF-9B4F-5B56C01621C8}" type="presParOf" srcId="{CACE6F89-D039-4D6E-B8D7-6A0452A528C5}" destId="{6B19FD72-4CD3-4E60-881B-B37A5DDB3DDB}" srcOrd="5" destOrd="0" presId="urn:microsoft.com/office/officeart/2005/8/layout/chevron1"/>
    <dgm:cxn modelId="{DD4588DC-1E3C-4D9B-9686-406474744C70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33CF16-A716-4A2E-8D91-34C7F5A6F698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AD40BAC9-EB0E-4350-82E4-FBCE4ACC2765}" type="presOf" srcId="{627E59C9-C641-4E1A-9C72-05E190D9D56D}" destId="{8EC98C11-D9EC-4A80-88FD-B7AF69152BE7}" srcOrd="0" destOrd="0" presId="urn:microsoft.com/office/officeart/2005/8/layout/chevron1"/>
    <dgm:cxn modelId="{135C7F34-1E91-4B72-892A-050BB5DAE1E2}" type="presOf" srcId="{CCBE482E-B430-49D4-83DD-214A4BF277E7}" destId="{5E30953F-D0AA-4BDD-9162-51985928C73A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C4DF0E24-BC4C-4B56-8262-CF20177987F2}" type="presOf" srcId="{E93C1B18-C662-4A6E-AB00-495A0BE22690}" destId="{3F26EB02-B10D-47A7-B3BD-FB7723C53031}" srcOrd="0" destOrd="0" presId="urn:microsoft.com/office/officeart/2005/8/layout/chevron1"/>
    <dgm:cxn modelId="{B2584760-F449-44C4-8A27-85F4B3ECF175}" type="presOf" srcId="{FF7B9FA9-294F-431A-9A33-70B56EC629FD}" destId="{4D193FFC-A328-4C14-9857-7495C13C573D}" srcOrd="0" destOrd="0" presId="urn:microsoft.com/office/officeart/2005/8/layout/chevron1"/>
    <dgm:cxn modelId="{DD56C5A7-831B-407A-9A64-5C20FC4A14A3}" type="presParOf" srcId="{CACE6F89-D039-4D6E-B8D7-6A0452A528C5}" destId="{3F26EB02-B10D-47A7-B3BD-FB7723C53031}" srcOrd="0" destOrd="0" presId="urn:microsoft.com/office/officeart/2005/8/layout/chevron1"/>
    <dgm:cxn modelId="{722AFBC2-39EA-41F8-91C1-075850E85C53}" type="presParOf" srcId="{CACE6F89-D039-4D6E-B8D7-6A0452A528C5}" destId="{D13D365E-CF09-403E-9ACC-466DB0F32D20}" srcOrd="1" destOrd="0" presId="urn:microsoft.com/office/officeart/2005/8/layout/chevron1"/>
    <dgm:cxn modelId="{FA8CC7CF-DA75-4CE0-9350-B4A12D440E60}" type="presParOf" srcId="{CACE6F89-D039-4D6E-B8D7-6A0452A528C5}" destId="{4D193FFC-A328-4C14-9857-7495C13C573D}" srcOrd="2" destOrd="0" presId="urn:microsoft.com/office/officeart/2005/8/layout/chevron1"/>
    <dgm:cxn modelId="{B6D57367-F485-449B-8D34-0369FCCF9B53}" type="presParOf" srcId="{CACE6F89-D039-4D6E-B8D7-6A0452A528C5}" destId="{2437B48D-B5F7-40F7-BB36-A52A68D6FEBD}" srcOrd="3" destOrd="0" presId="urn:microsoft.com/office/officeart/2005/8/layout/chevron1"/>
    <dgm:cxn modelId="{F63C63C7-CD48-4B24-B3C3-6462F546C699}" type="presParOf" srcId="{CACE6F89-D039-4D6E-B8D7-6A0452A528C5}" destId="{8EC98C11-D9EC-4A80-88FD-B7AF69152BE7}" srcOrd="4" destOrd="0" presId="urn:microsoft.com/office/officeart/2005/8/layout/chevron1"/>
    <dgm:cxn modelId="{5D30E876-2F00-4A40-AF02-038DE14B11C4}" type="presParOf" srcId="{CACE6F89-D039-4D6E-B8D7-6A0452A528C5}" destId="{6B19FD72-4CD3-4E60-881B-B37A5DDB3DDB}" srcOrd="5" destOrd="0" presId="urn:microsoft.com/office/officeart/2005/8/layout/chevron1"/>
    <dgm:cxn modelId="{A00BBB7E-5DBC-4467-B25F-9C8236DAE03A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2BC3D81F-1D28-4AAE-9AD4-B530A8868366}" type="presOf" srcId="{1D0857E2-2979-4505-BD9E-44459E1CA02A}" destId="{CACE6F89-D039-4D6E-B8D7-6A0452A528C5}" srcOrd="0" destOrd="0" presId="urn:microsoft.com/office/officeart/2005/8/layout/chevron1"/>
    <dgm:cxn modelId="{7DE16D09-6E37-4565-803B-872799A702FD}" type="presOf" srcId="{E93C1B18-C662-4A6E-AB00-495A0BE22690}" destId="{3F26EB02-B10D-47A7-B3BD-FB7723C53031}" srcOrd="0" destOrd="0" presId="urn:microsoft.com/office/officeart/2005/8/layout/chevron1"/>
    <dgm:cxn modelId="{7A0B331D-80AA-410E-8544-6C5193C0A6B6}" type="presOf" srcId="{CCBE482E-B430-49D4-83DD-214A4BF277E7}" destId="{5E30953F-D0AA-4BDD-9162-51985928C73A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CFE8A46A-D2D4-455F-9CAB-18D60E173C4D}" type="presOf" srcId="{627E59C9-C641-4E1A-9C72-05E190D9D56D}" destId="{8EC98C11-D9EC-4A80-88FD-B7AF69152BE7}" srcOrd="0" destOrd="0" presId="urn:microsoft.com/office/officeart/2005/8/layout/chevron1"/>
    <dgm:cxn modelId="{EA3C1FF4-082E-4BB2-8CAF-8477E47B4D00}" type="presOf" srcId="{FF7B9FA9-294F-431A-9A33-70B56EC629FD}" destId="{4D193FFC-A328-4C14-9857-7495C13C573D}" srcOrd="0" destOrd="0" presId="urn:microsoft.com/office/officeart/2005/8/layout/chevron1"/>
    <dgm:cxn modelId="{7114C2C8-1740-48A8-B3EC-B72996D3B835}" type="presParOf" srcId="{CACE6F89-D039-4D6E-B8D7-6A0452A528C5}" destId="{3F26EB02-B10D-47A7-B3BD-FB7723C53031}" srcOrd="0" destOrd="0" presId="urn:microsoft.com/office/officeart/2005/8/layout/chevron1"/>
    <dgm:cxn modelId="{45416F8B-2B90-4659-8545-8AB72F74488D}" type="presParOf" srcId="{CACE6F89-D039-4D6E-B8D7-6A0452A528C5}" destId="{D13D365E-CF09-403E-9ACC-466DB0F32D20}" srcOrd="1" destOrd="0" presId="urn:microsoft.com/office/officeart/2005/8/layout/chevron1"/>
    <dgm:cxn modelId="{3CD3EF76-50E2-4593-967C-FDFC12BC5711}" type="presParOf" srcId="{CACE6F89-D039-4D6E-B8D7-6A0452A528C5}" destId="{4D193FFC-A328-4C14-9857-7495C13C573D}" srcOrd="2" destOrd="0" presId="urn:microsoft.com/office/officeart/2005/8/layout/chevron1"/>
    <dgm:cxn modelId="{DFE7FB98-BA05-44B7-809A-F191633C04AF}" type="presParOf" srcId="{CACE6F89-D039-4D6E-B8D7-6A0452A528C5}" destId="{2437B48D-B5F7-40F7-BB36-A52A68D6FEBD}" srcOrd="3" destOrd="0" presId="urn:microsoft.com/office/officeart/2005/8/layout/chevron1"/>
    <dgm:cxn modelId="{CCDC34F9-3583-49C6-B05B-BBF8F579ACF5}" type="presParOf" srcId="{CACE6F89-D039-4D6E-B8D7-6A0452A528C5}" destId="{8EC98C11-D9EC-4A80-88FD-B7AF69152BE7}" srcOrd="4" destOrd="0" presId="urn:microsoft.com/office/officeart/2005/8/layout/chevron1"/>
    <dgm:cxn modelId="{06EFA9E7-F54A-4578-ACA7-524235EAEF08}" type="presParOf" srcId="{CACE6F89-D039-4D6E-B8D7-6A0452A528C5}" destId="{6B19FD72-4CD3-4E60-881B-B37A5DDB3DDB}" srcOrd="5" destOrd="0" presId="urn:microsoft.com/office/officeart/2005/8/layout/chevron1"/>
    <dgm:cxn modelId="{0409905A-8952-4013-81D3-34FC2F908C23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>
        <a:solidFill>
          <a:srgbClr val="FFFF66"/>
        </a:solidFill>
      </dgm:spPr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8BC49ED4-D852-4157-ACF7-32B27AD4A910}" type="presOf" srcId="{10CE557B-41FA-4CDB-BA8D-E1A9A7565DC6}" destId="{08CC11B2-3BB4-42FB-90CB-CE3298909753}" srcOrd="0" destOrd="0" presId="urn:microsoft.com/office/officeart/2005/8/layout/lProcess1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493EC281-8B43-4512-943C-73558E3921C3}" type="presOf" srcId="{D6FB3C55-18F5-4DB5-8C14-E036E08527B0}" destId="{A6293757-31D5-4189-BE57-2F7540979A19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12C1EB82-8ECC-4A84-9A53-9718AA926062}" type="presOf" srcId="{BB6998E1-2237-41CE-A0F9-2665C3094C06}" destId="{40AA4806-2EEF-4BE0-B0A9-70D54D17B35F}" srcOrd="0" destOrd="0" presId="urn:microsoft.com/office/officeart/2005/8/layout/lProcess1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26F75FCC-5127-4619-ADBD-824E8B6162F5}" type="presOf" srcId="{842E9D3E-6254-48F1-B530-CE0E6789BC27}" destId="{DBC4CDCD-D4B5-4746-A45D-C565069F4019}" srcOrd="0" destOrd="0" presId="urn:microsoft.com/office/officeart/2005/8/layout/lProcess1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5A3952B4-9572-475D-81C3-1CC0F7EA0B01}" type="presOf" srcId="{1D0857E2-2979-4505-BD9E-44459E1CA02A}" destId="{033D5639-B564-4380-A1BA-DF95C998849E}" srcOrd="0" destOrd="0" presId="urn:microsoft.com/office/officeart/2005/8/layout/lProcess1"/>
    <dgm:cxn modelId="{E8382BCA-5691-4387-BFD3-E65C4480895D}" type="presOf" srcId="{CCBE482E-B430-49D4-83DD-214A4BF277E7}" destId="{DDADF84F-03A5-4617-9866-167F93F97ABB}" srcOrd="0" destOrd="0" presId="urn:microsoft.com/office/officeart/2005/8/layout/lProcess1"/>
    <dgm:cxn modelId="{FB6DC8FD-F761-46EA-B239-B2AE7C1BC4AF}" type="presOf" srcId="{9E1844EE-6ECF-48B2-B26C-CE174B84E185}" destId="{C23C8FFE-E405-4C2F-81BB-074C3D045893}" srcOrd="0" destOrd="0" presId="urn:microsoft.com/office/officeart/2005/8/layout/lProcess1"/>
    <dgm:cxn modelId="{42384D1B-6F2C-4414-BFDF-2460B3FCB4B7}" type="presOf" srcId="{EECAC711-BE3B-4E62-91EE-DED1DC41EF1A}" destId="{D8AC6661-4597-4ECB-87D5-758D773D67D3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E72D0903-66B3-4B88-A1D2-2D04E7612F62}" type="presParOf" srcId="{033D5639-B564-4380-A1BA-DF95C998849E}" destId="{20416201-9EAA-480D-A2AC-AF34102BACD0}" srcOrd="0" destOrd="0" presId="urn:microsoft.com/office/officeart/2005/8/layout/lProcess1"/>
    <dgm:cxn modelId="{76FF3C37-BEB7-41C2-8E5F-6E2AE39F124F}" type="presParOf" srcId="{20416201-9EAA-480D-A2AC-AF34102BACD0}" destId="{DDADF84F-03A5-4617-9866-167F93F97ABB}" srcOrd="0" destOrd="0" presId="urn:microsoft.com/office/officeart/2005/8/layout/lProcess1"/>
    <dgm:cxn modelId="{EF968331-CA0A-46ED-9849-E8E8771FFFC2}" type="presParOf" srcId="{033D5639-B564-4380-A1BA-DF95C998849E}" destId="{12067D8A-7465-4FF0-A512-61627D8C6B08}" srcOrd="1" destOrd="0" presId="urn:microsoft.com/office/officeart/2005/8/layout/lProcess1"/>
    <dgm:cxn modelId="{4F303895-81F5-4144-A77A-29040ABD33F6}" type="presParOf" srcId="{033D5639-B564-4380-A1BA-DF95C998849E}" destId="{942D2716-5A8D-4AE9-92AE-0152A489D970}" srcOrd="2" destOrd="0" presId="urn:microsoft.com/office/officeart/2005/8/layout/lProcess1"/>
    <dgm:cxn modelId="{7C57F742-9A92-4660-B045-62F1C44BC117}" type="presParOf" srcId="{942D2716-5A8D-4AE9-92AE-0152A489D970}" destId="{A6293757-31D5-4189-BE57-2F7540979A19}" srcOrd="0" destOrd="0" presId="urn:microsoft.com/office/officeart/2005/8/layout/lProcess1"/>
    <dgm:cxn modelId="{AEEBC803-8E9D-49E8-ADB9-C37BBE2D764B}" type="presParOf" srcId="{033D5639-B564-4380-A1BA-DF95C998849E}" destId="{6CF9FCCB-CDB0-47E0-A8BC-07D7F5F9F500}" srcOrd="3" destOrd="0" presId="urn:microsoft.com/office/officeart/2005/8/layout/lProcess1"/>
    <dgm:cxn modelId="{45FFDE42-4D06-4FD9-AAEE-BA4A88B2191C}" type="presParOf" srcId="{033D5639-B564-4380-A1BA-DF95C998849E}" destId="{39ACDA0B-CC4F-4725-B238-A2E91BB41E2A}" srcOrd="4" destOrd="0" presId="urn:microsoft.com/office/officeart/2005/8/layout/lProcess1"/>
    <dgm:cxn modelId="{6C33E85C-B868-4B7F-A405-414455E2409B}" type="presParOf" srcId="{39ACDA0B-CC4F-4725-B238-A2E91BB41E2A}" destId="{08CC11B2-3BB4-42FB-90CB-CE3298909753}" srcOrd="0" destOrd="0" presId="urn:microsoft.com/office/officeart/2005/8/layout/lProcess1"/>
    <dgm:cxn modelId="{166CC797-9648-496D-AC55-83AE7A3CD9E2}" type="presParOf" srcId="{033D5639-B564-4380-A1BA-DF95C998849E}" destId="{3FB6FE3A-D372-4161-BD92-F07E7FADC722}" srcOrd="5" destOrd="0" presId="urn:microsoft.com/office/officeart/2005/8/layout/lProcess1"/>
    <dgm:cxn modelId="{9415A530-EB33-4755-B728-7FC16CA684BC}" type="presParOf" srcId="{033D5639-B564-4380-A1BA-DF95C998849E}" destId="{35279044-9AEE-4402-AE78-CB134B79F897}" srcOrd="6" destOrd="0" presId="urn:microsoft.com/office/officeart/2005/8/layout/lProcess1"/>
    <dgm:cxn modelId="{D154E3FD-8480-45AC-80B5-E381561A7B83}" type="presParOf" srcId="{35279044-9AEE-4402-AE78-CB134B79F897}" destId="{D8AC6661-4597-4ECB-87D5-758D773D67D3}" srcOrd="0" destOrd="0" presId="urn:microsoft.com/office/officeart/2005/8/layout/lProcess1"/>
    <dgm:cxn modelId="{321E4BB5-3112-448C-B27F-6E583E0C984D}" type="presParOf" srcId="{033D5639-B564-4380-A1BA-DF95C998849E}" destId="{04C7C4E1-C00B-4137-A9F1-4F7F0A61319C}" srcOrd="7" destOrd="0" presId="urn:microsoft.com/office/officeart/2005/8/layout/lProcess1"/>
    <dgm:cxn modelId="{67E9D971-B334-41AC-8476-7B60E363EDDB}" type="presParOf" srcId="{033D5639-B564-4380-A1BA-DF95C998849E}" destId="{C2FDF78F-A8D6-445E-9B07-243117695DC7}" srcOrd="8" destOrd="0" presId="urn:microsoft.com/office/officeart/2005/8/layout/lProcess1"/>
    <dgm:cxn modelId="{15E01FB2-25A1-4216-806C-17826BBC1857}" type="presParOf" srcId="{C2FDF78F-A8D6-445E-9B07-243117695DC7}" destId="{40AA4806-2EEF-4BE0-B0A9-70D54D17B35F}" srcOrd="0" destOrd="0" presId="urn:microsoft.com/office/officeart/2005/8/layout/lProcess1"/>
    <dgm:cxn modelId="{855D4F84-BA3E-4298-899B-AF36F46FBDE9}" type="presParOf" srcId="{033D5639-B564-4380-A1BA-DF95C998849E}" destId="{56210807-A50D-41AC-A9F8-6F70AB9D762A}" srcOrd="9" destOrd="0" presId="urn:microsoft.com/office/officeart/2005/8/layout/lProcess1"/>
    <dgm:cxn modelId="{970F4ED0-934C-45EE-91B4-66963895F8E6}" type="presParOf" srcId="{033D5639-B564-4380-A1BA-DF95C998849E}" destId="{BF58CB02-7B92-44D4-978A-BBC48AEBB5B4}" srcOrd="10" destOrd="0" presId="urn:microsoft.com/office/officeart/2005/8/layout/lProcess1"/>
    <dgm:cxn modelId="{FF5E72C7-BA89-4A0F-8D10-8C2A5B915177}" type="presParOf" srcId="{BF58CB02-7B92-44D4-978A-BBC48AEBB5B4}" destId="{C23C8FFE-E405-4C2F-81BB-074C3D045893}" srcOrd="0" destOrd="0" presId="urn:microsoft.com/office/officeart/2005/8/layout/lProcess1"/>
    <dgm:cxn modelId="{1A0412FE-5AAB-4519-B826-0EB705516CAE}" type="presParOf" srcId="{033D5639-B564-4380-A1BA-DF95C998849E}" destId="{A9A95772-6AF1-4B70-A7A7-E64A8820626E}" srcOrd="11" destOrd="0" presId="urn:microsoft.com/office/officeart/2005/8/layout/lProcess1"/>
    <dgm:cxn modelId="{3C595222-2D4F-462F-A74A-D5C8AD940B51}" type="presParOf" srcId="{033D5639-B564-4380-A1BA-DF95C998849E}" destId="{BE6D2D19-A332-49FE-8161-810B5D4C43AC}" srcOrd="12" destOrd="0" presId="urn:microsoft.com/office/officeart/2005/8/layout/lProcess1"/>
    <dgm:cxn modelId="{DB903171-4036-40F1-84FC-6D4C88AE5679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680279-FE2E-4F23-AD67-CD69FA8BB879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C91ECC-D972-4B4A-B06A-26CC8D08E979}">
      <dgm:prSet phldrT="[Text]"/>
      <dgm:spPr>
        <a:solidFill>
          <a:srgbClr val="FFFF66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اصل کمال طلبی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2FC6FCBE-07A9-491F-B39C-98E03F7C49C1}" type="parTrans" cxnId="{8FB13557-40F7-4F2F-9789-13FD1BF309B3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D85AD02C-5C3E-4470-AB72-12313E3506F6}" type="sibTrans" cxnId="{8FB13557-40F7-4F2F-9789-13FD1BF309B3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97CE96DB-F433-4FC6-92EE-C3F4F2C167E5}">
      <dgm:prSet phldrT="[Text]"/>
      <dgm:spPr>
        <a:solidFill>
          <a:srgbClr val="FFFF66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اصل گرایش به مظاهر الهی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815442B9-D38A-4CCF-B67D-030A6212679F}" type="parTrans" cxnId="{F2479232-7A2D-46E0-95EF-F4EBDCE7961B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B1547501-0D26-43A4-A559-C896BA1A8750}" type="sibTrans" cxnId="{F2479232-7A2D-46E0-95EF-F4EBDCE7961B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D6B6468A-39E6-4835-834C-B7B1219E9F39}">
      <dgm:prSet phldrT="[Text]"/>
      <dgm:spPr>
        <a:solidFill>
          <a:srgbClr val="FFFF66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اصل قرب الهی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4F96B80F-E834-429D-868C-9DDF75B4C154}" type="parTrans" cxnId="{E6CB7D3D-AB95-41D2-BCF2-A88DE695C9D1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015525FE-9056-478C-B2FC-1F23F075A105}" type="sibTrans" cxnId="{E6CB7D3D-AB95-41D2-BCF2-A88DE695C9D1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16917BBC-3FE5-4709-ACD2-9F094789BF94}" type="pres">
      <dgm:prSet presAssocID="{8C680279-FE2E-4F23-AD67-CD69FA8BB87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7B8CF19-2508-448C-8650-61C20E8E0AD4}" type="pres">
      <dgm:prSet presAssocID="{65C91ECC-D972-4B4A-B06A-26CC8D08E979}" presName="vertOne" presStyleCnt="0"/>
      <dgm:spPr/>
    </dgm:pt>
    <dgm:pt modelId="{7979BA5C-5AA9-4CEA-BA73-FC67379BF56A}" type="pres">
      <dgm:prSet presAssocID="{65C91ECC-D972-4B4A-B06A-26CC8D08E979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755D8B9-4C04-478E-9F44-F7CAEDC3B214}" type="pres">
      <dgm:prSet presAssocID="{65C91ECC-D972-4B4A-B06A-26CC8D08E979}" presName="parTransOne" presStyleCnt="0"/>
      <dgm:spPr/>
    </dgm:pt>
    <dgm:pt modelId="{91E63DA0-3241-4EC4-95EE-EBBAFC82A73F}" type="pres">
      <dgm:prSet presAssocID="{65C91ECC-D972-4B4A-B06A-26CC8D08E979}" presName="horzOne" presStyleCnt="0"/>
      <dgm:spPr/>
    </dgm:pt>
    <dgm:pt modelId="{31F5A74E-E0D8-4951-871C-0EEB5FA73795}" type="pres">
      <dgm:prSet presAssocID="{97CE96DB-F433-4FC6-92EE-C3F4F2C167E5}" presName="vertTwo" presStyleCnt="0"/>
      <dgm:spPr/>
    </dgm:pt>
    <dgm:pt modelId="{54869F98-D714-412B-8D21-80380AFCF192}" type="pres">
      <dgm:prSet presAssocID="{97CE96DB-F433-4FC6-92EE-C3F4F2C167E5}" presName="txTwo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055D3E-425F-495E-898A-B26B9902D715}" type="pres">
      <dgm:prSet presAssocID="{97CE96DB-F433-4FC6-92EE-C3F4F2C167E5}" presName="parTransTwo" presStyleCnt="0"/>
      <dgm:spPr/>
    </dgm:pt>
    <dgm:pt modelId="{DC243FC4-673C-465C-9BF8-5CBAA8F4BD5E}" type="pres">
      <dgm:prSet presAssocID="{97CE96DB-F433-4FC6-92EE-C3F4F2C167E5}" presName="horzTwo" presStyleCnt="0"/>
      <dgm:spPr/>
    </dgm:pt>
    <dgm:pt modelId="{5B203F42-0223-4C92-831F-9F8B3533799B}" type="pres">
      <dgm:prSet presAssocID="{D6B6468A-39E6-4835-834C-B7B1219E9F39}" presName="vertThree" presStyleCnt="0"/>
      <dgm:spPr/>
    </dgm:pt>
    <dgm:pt modelId="{82E69778-D5D0-4823-BFA4-EAF9CFD609BB}" type="pres">
      <dgm:prSet presAssocID="{D6B6468A-39E6-4835-834C-B7B1219E9F39}" presName="txThre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1C6450E-5B18-41F3-9A18-E0899ECB089C}" type="pres">
      <dgm:prSet presAssocID="{D6B6468A-39E6-4835-834C-B7B1219E9F39}" presName="horzThree" presStyleCnt="0"/>
      <dgm:spPr/>
    </dgm:pt>
  </dgm:ptLst>
  <dgm:cxnLst>
    <dgm:cxn modelId="{F2479232-7A2D-46E0-95EF-F4EBDCE7961B}" srcId="{65C91ECC-D972-4B4A-B06A-26CC8D08E979}" destId="{97CE96DB-F433-4FC6-92EE-C3F4F2C167E5}" srcOrd="0" destOrd="0" parTransId="{815442B9-D38A-4CCF-B67D-030A6212679F}" sibTransId="{B1547501-0D26-43A4-A559-C896BA1A8750}"/>
    <dgm:cxn modelId="{FE7A5EB7-5055-4D39-9B13-AB0699882A95}" type="presOf" srcId="{65C91ECC-D972-4B4A-B06A-26CC8D08E979}" destId="{7979BA5C-5AA9-4CEA-BA73-FC67379BF56A}" srcOrd="0" destOrd="0" presId="urn:microsoft.com/office/officeart/2005/8/layout/hierarchy4"/>
    <dgm:cxn modelId="{B3F04211-2452-4005-9C26-BABE7E87430C}" type="presOf" srcId="{97CE96DB-F433-4FC6-92EE-C3F4F2C167E5}" destId="{54869F98-D714-412B-8D21-80380AFCF192}" srcOrd="0" destOrd="0" presId="urn:microsoft.com/office/officeart/2005/8/layout/hierarchy4"/>
    <dgm:cxn modelId="{E6CB7D3D-AB95-41D2-BCF2-A88DE695C9D1}" srcId="{97CE96DB-F433-4FC6-92EE-C3F4F2C167E5}" destId="{D6B6468A-39E6-4835-834C-B7B1219E9F39}" srcOrd="0" destOrd="0" parTransId="{4F96B80F-E834-429D-868C-9DDF75B4C154}" sibTransId="{015525FE-9056-478C-B2FC-1F23F075A105}"/>
    <dgm:cxn modelId="{4E8E9A91-269E-4F90-87F3-1C9D49BCE35B}" type="presOf" srcId="{8C680279-FE2E-4F23-AD67-CD69FA8BB879}" destId="{16917BBC-3FE5-4709-ACD2-9F094789BF94}" srcOrd="0" destOrd="0" presId="urn:microsoft.com/office/officeart/2005/8/layout/hierarchy4"/>
    <dgm:cxn modelId="{7E0E95B6-4F5D-411E-8BD0-730B34B0BC4A}" type="presOf" srcId="{D6B6468A-39E6-4835-834C-B7B1219E9F39}" destId="{82E69778-D5D0-4823-BFA4-EAF9CFD609BB}" srcOrd="0" destOrd="0" presId="urn:microsoft.com/office/officeart/2005/8/layout/hierarchy4"/>
    <dgm:cxn modelId="{8FB13557-40F7-4F2F-9789-13FD1BF309B3}" srcId="{8C680279-FE2E-4F23-AD67-CD69FA8BB879}" destId="{65C91ECC-D972-4B4A-B06A-26CC8D08E979}" srcOrd="0" destOrd="0" parTransId="{2FC6FCBE-07A9-491F-B39C-98E03F7C49C1}" sibTransId="{D85AD02C-5C3E-4470-AB72-12313E3506F6}"/>
    <dgm:cxn modelId="{27CFD91E-EB31-4DD0-89C4-3F07D5B150C5}" type="presParOf" srcId="{16917BBC-3FE5-4709-ACD2-9F094789BF94}" destId="{57B8CF19-2508-448C-8650-61C20E8E0AD4}" srcOrd="0" destOrd="0" presId="urn:microsoft.com/office/officeart/2005/8/layout/hierarchy4"/>
    <dgm:cxn modelId="{71A8EC08-8223-4E63-B9F8-BF70395822CF}" type="presParOf" srcId="{57B8CF19-2508-448C-8650-61C20E8E0AD4}" destId="{7979BA5C-5AA9-4CEA-BA73-FC67379BF56A}" srcOrd="0" destOrd="0" presId="urn:microsoft.com/office/officeart/2005/8/layout/hierarchy4"/>
    <dgm:cxn modelId="{1DA266E7-5ECE-4B18-84FD-4B4E659C0FA9}" type="presParOf" srcId="{57B8CF19-2508-448C-8650-61C20E8E0AD4}" destId="{9755D8B9-4C04-478E-9F44-F7CAEDC3B214}" srcOrd="1" destOrd="0" presId="urn:microsoft.com/office/officeart/2005/8/layout/hierarchy4"/>
    <dgm:cxn modelId="{C763E524-850B-467B-9CD1-3BED1C497244}" type="presParOf" srcId="{57B8CF19-2508-448C-8650-61C20E8E0AD4}" destId="{91E63DA0-3241-4EC4-95EE-EBBAFC82A73F}" srcOrd="2" destOrd="0" presId="urn:microsoft.com/office/officeart/2005/8/layout/hierarchy4"/>
    <dgm:cxn modelId="{693AECEC-9A09-4E9B-9E13-BDCC82D7E5F4}" type="presParOf" srcId="{91E63DA0-3241-4EC4-95EE-EBBAFC82A73F}" destId="{31F5A74E-E0D8-4951-871C-0EEB5FA73795}" srcOrd="0" destOrd="0" presId="urn:microsoft.com/office/officeart/2005/8/layout/hierarchy4"/>
    <dgm:cxn modelId="{6826306C-21F4-43AB-98F5-D1D88DCC641A}" type="presParOf" srcId="{31F5A74E-E0D8-4951-871C-0EEB5FA73795}" destId="{54869F98-D714-412B-8D21-80380AFCF192}" srcOrd="0" destOrd="0" presId="urn:microsoft.com/office/officeart/2005/8/layout/hierarchy4"/>
    <dgm:cxn modelId="{9FA412A3-E658-4314-895C-1346220631A9}" type="presParOf" srcId="{31F5A74E-E0D8-4951-871C-0EEB5FA73795}" destId="{A3055D3E-425F-495E-898A-B26B9902D715}" srcOrd="1" destOrd="0" presId="urn:microsoft.com/office/officeart/2005/8/layout/hierarchy4"/>
    <dgm:cxn modelId="{8ECA564D-7B7E-4648-B6E8-778A8C5B2CFE}" type="presParOf" srcId="{31F5A74E-E0D8-4951-871C-0EEB5FA73795}" destId="{DC243FC4-673C-465C-9BF8-5CBAA8F4BD5E}" srcOrd="2" destOrd="0" presId="urn:microsoft.com/office/officeart/2005/8/layout/hierarchy4"/>
    <dgm:cxn modelId="{11DE851D-B84E-401C-89AD-945D6F9EA5E2}" type="presParOf" srcId="{DC243FC4-673C-465C-9BF8-5CBAA8F4BD5E}" destId="{5B203F42-0223-4C92-831F-9F8B3533799B}" srcOrd="0" destOrd="0" presId="urn:microsoft.com/office/officeart/2005/8/layout/hierarchy4"/>
    <dgm:cxn modelId="{AA2C0DB6-6F3C-41EE-B1C5-39EB9348D8EC}" type="presParOf" srcId="{5B203F42-0223-4C92-831F-9F8B3533799B}" destId="{82E69778-D5D0-4823-BFA4-EAF9CFD609BB}" srcOrd="0" destOrd="0" presId="urn:microsoft.com/office/officeart/2005/8/layout/hierarchy4"/>
    <dgm:cxn modelId="{CBB39D18-0F9A-4251-83AD-2053194D7F19}" type="presParOf" srcId="{5B203F42-0223-4C92-831F-9F8B3533799B}" destId="{F1C6450E-5B18-41F3-9A18-E0899ECB089C}" srcOrd="1" destOrd="0" presId="urn:microsoft.com/office/officeart/2005/8/layout/hierarchy4"/>
  </dgm:cxnLst>
  <dgm:bg>
    <a:noFill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FC947-91C1-4ED4-AA5B-FC4D8A2436B2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13" Type="http://schemas.openxmlformats.org/officeDocument/2006/relationships/diagramColors" Target="../diagrams/colors9.xml"/><Relationship Id="rId3" Type="http://schemas.openxmlformats.org/officeDocument/2006/relationships/diagramLayout" Target="../diagrams/layout7.xml"/><Relationship Id="rId7" Type="http://schemas.openxmlformats.org/officeDocument/2006/relationships/diagramLayout" Target="../diagrams/layout8.xml"/><Relationship Id="rId12" Type="http://schemas.openxmlformats.org/officeDocument/2006/relationships/diagramQuickStyle" Target="../diagrams/quickStyle9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.xml"/><Relationship Id="rId11" Type="http://schemas.openxmlformats.org/officeDocument/2006/relationships/diagramLayout" Target="../diagrams/layout9.xml"/><Relationship Id="rId5" Type="http://schemas.openxmlformats.org/officeDocument/2006/relationships/diagramColors" Target="../diagrams/colors7.xml"/><Relationship Id="rId10" Type="http://schemas.openxmlformats.org/officeDocument/2006/relationships/diagramData" Target="../diagrams/data9.xml"/><Relationship Id="rId4" Type="http://schemas.openxmlformats.org/officeDocument/2006/relationships/diagramQuickStyle" Target="../diagrams/quickStyle7.xml"/><Relationship Id="rId9" Type="http://schemas.openxmlformats.org/officeDocument/2006/relationships/diagramColors" Target="../diagrams/colors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13" Type="http://schemas.openxmlformats.org/officeDocument/2006/relationships/diagramColors" Target="../diagrams/colors12.xml"/><Relationship Id="rId3" Type="http://schemas.openxmlformats.org/officeDocument/2006/relationships/diagramLayout" Target="../diagrams/layout10.xml"/><Relationship Id="rId7" Type="http://schemas.openxmlformats.org/officeDocument/2006/relationships/diagramLayout" Target="../diagrams/layout11.xml"/><Relationship Id="rId12" Type="http://schemas.openxmlformats.org/officeDocument/2006/relationships/diagramQuickStyle" Target="../diagrams/quickStyle12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1.xml"/><Relationship Id="rId11" Type="http://schemas.openxmlformats.org/officeDocument/2006/relationships/diagramLayout" Target="../diagrams/layout12.xml"/><Relationship Id="rId5" Type="http://schemas.openxmlformats.org/officeDocument/2006/relationships/diagramColors" Target="../diagrams/colors10.xml"/><Relationship Id="rId10" Type="http://schemas.openxmlformats.org/officeDocument/2006/relationships/diagramData" Target="../diagrams/data12.xml"/><Relationship Id="rId4" Type="http://schemas.openxmlformats.org/officeDocument/2006/relationships/diagramQuickStyle" Target="../diagrams/quickStyle10.xml"/><Relationship Id="rId9" Type="http://schemas.openxmlformats.org/officeDocument/2006/relationships/diagramColors" Target="../diagrams/colors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13" Type="http://schemas.openxmlformats.org/officeDocument/2006/relationships/diagramColors" Target="../diagrams/colors15.xml"/><Relationship Id="rId3" Type="http://schemas.openxmlformats.org/officeDocument/2006/relationships/diagramLayout" Target="../diagrams/layout13.xml"/><Relationship Id="rId7" Type="http://schemas.openxmlformats.org/officeDocument/2006/relationships/diagramLayout" Target="../diagrams/layout14.xml"/><Relationship Id="rId12" Type="http://schemas.openxmlformats.org/officeDocument/2006/relationships/diagramQuickStyle" Target="../diagrams/quickStyle15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11" Type="http://schemas.openxmlformats.org/officeDocument/2006/relationships/diagramLayout" Target="../diagrams/layout15.xml"/><Relationship Id="rId5" Type="http://schemas.openxmlformats.org/officeDocument/2006/relationships/diagramColors" Target="../diagrams/colors13.xml"/><Relationship Id="rId10" Type="http://schemas.openxmlformats.org/officeDocument/2006/relationships/diagramData" Target="../diagrams/data15.xml"/><Relationship Id="rId4" Type="http://schemas.openxmlformats.org/officeDocument/2006/relationships/diagramQuickStyle" Target="../diagrams/quickStyle13.xml"/><Relationship Id="rId9" Type="http://schemas.openxmlformats.org/officeDocument/2006/relationships/diagramColors" Target="../diagrams/colors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3" Type="http://schemas.openxmlformats.org/officeDocument/2006/relationships/diagramLayout" Target="../diagrams/layout16.xml"/><Relationship Id="rId7" Type="http://schemas.openxmlformats.org/officeDocument/2006/relationships/diagramLayout" Target="../diagrams/layout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7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Relationship Id="rId9" Type="http://schemas.openxmlformats.org/officeDocument/2006/relationships/diagramColors" Target="../diagrams/colors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9.xml"/><Relationship Id="rId13" Type="http://schemas.openxmlformats.org/officeDocument/2006/relationships/diagramColors" Target="../diagrams/colors20.xml"/><Relationship Id="rId3" Type="http://schemas.openxmlformats.org/officeDocument/2006/relationships/diagramLayout" Target="../diagrams/layout18.xml"/><Relationship Id="rId7" Type="http://schemas.openxmlformats.org/officeDocument/2006/relationships/diagramLayout" Target="../diagrams/layout19.xml"/><Relationship Id="rId12" Type="http://schemas.openxmlformats.org/officeDocument/2006/relationships/diagramQuickStyle" Target="../diagrams/quickStyle20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9.xml"/><Relationship Id="rId11" Type="http://schemas.openxmlformats.org/officeDocument/2006/relationships/diagramLayout" Target="../diagrams/layout20.xml"/><Relationship Id="rId5" Type="http://schemas.openxmlformats.org/officeDocument/2006/relationships/diagramColors" Target="../diagrams/colors18.xml"/><Relationship Id="rId10" Type="http://schemas.openxmlformats.org/officeDocument/2006/relationships/diagramData" Target="../diagrams/data20.xml"/><Relationship Id="rId4" Type="http://schemas.openxmlformats.org/officeDocument/2006/relationships/diagramQuickStyle" Target="../diagrams/quickStyle18.xml"/><Relationship Id="rId9" Type="http://schemas.openxmlformats.org/officeDocument/2006/relationships/diagramColors" Target="../diagrams/colors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2.xml"/><Relationship Id="rId13" Type="http://schemas.openxmlformats.org/officeDocument/2006/relationships/diagramColors" Target="../diagrams/colors23.xml"/><Relationship Id="rId3" Type="http://schemas.openxmlformats.org/officeDocument/2006/relationships/diagramLayout" Target="../diagrams/layout21.xml"/><Relationship Id="rId7" Type="http://schemas.openxmlformats.org/officeDocument/2006/relationships/diagramLayout" Target="../diagrams/layout22.xml"/><Relationship Id="rId12" Type="http://schemas.openxmlformats.org/officeDocument/2006/relationships/diagramQuickStyle" Target="../diagrams/quickStyle23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2.xml"/><Relationship Id="rId11" Type="http://schemas.openxmlformats.org/officeDocument/2006/relationships/diagramLayout" Target="../diagrams/layout23.xml"/><Relationship Id="rId5" Type="http://schemas.openxmlformats.org/officeDocument/2006/relationships/diagramColors" Target="../diagrams/colors21.xml"/><Relationship Id="rId10" Type="http://schemas.openxmlformats.org/officeDocument/2006/relationships/diagramData" Target="../diagrams/data23.xml"/><Relationship Id="rId4" Type="http://schemas.openxmlformats.org/officeDocument/2006/relationships/diagramQuickStyle" Target="../diagrams/quickStyle21.xml"/><Relationship Id="rId9" Type="http://schemas.openxmlformats.org/officeDocument/2006/relationships/diagramColors" Target="../diagrams/colors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5.xml"/><Relationship Id="rId3" Type="http://schemas.openxmlformats.org/officeDocument/2006/relationships/diagramLayout" Target="../diagrams/layout24.xml"/><Relationship Id="rId7" Type="http://schemas.openxmlformats.org/officeDocument/2006/relationships/diagramLayout" Target="../diagrams/layout25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5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Relationship Id="rId9" Type="http://schemas.openxmlformats.org/officeDocument/2006/relationships/diagramColors" Target="../diagrams/colors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357298"/>
            <a:ext cx="8229600" cy="15001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خلاصه فصل اول کتاب</a:t>
            </a: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/>
            </a:r>
            <a:b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</a:b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مبانی و اصول مدیریت اسلامی</a:t>
            </a:r>
            <a:endParaRPr lang="en-US" sz="48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3390912"/>
            <a:ext cx="6643734" cy="15382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نویسندگان 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دکتر علیرضا علی احمدی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دکتر حسین علی احمدی</a:t>
            </a:r>
            <a:endParaRPr lang="en-US" sz="20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071670" y="5214950"/>
            <a:ext cx="4357718" cy="14287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R="0" lvl="0" algn="ctr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استاد درس : دکتر حسین علی احمدی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  <a:p>
            <a:pPr marR="0" lvl="0" algn="ctr" rtl="1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خلاصه </a:t>
            </a: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سازی : جمشید عادلی </a:t>
            </a: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مقدم</a:t>
            </a:r>
          </a:p>
          <a:p>
            <a:pPr marR="0" lvl="0" algn="ctr" rtl="1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مهرماه 92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357422" y="500018"/>
            <a:ext cx="4357718" cy="6429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بنام خدا</a:t>
            </a:r>
            <a:endParaRPr lang="en-US" sz="48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جمع بندی مقدمه کتاب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1857364"/>
            <a:ext cx="8358246" cy="2800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cs typeface="B Homa" pitchFamily="2" charset="-78"/>
              </a:rPr>
              <a:t>علم مدیریت در بیان موضوع ، تبیین برخی از مبادی ، ارائه تعریف و الزام به قواعدش در نظریه پردازی و همچنین در تعمیم نتایج تحقیقات به فلسفه نیازمند است.</a:t>
            </a:r>
            <a:endParaRPr lang="en-US" sz="4400" dirty="0">
              <a:cs typeface="B Hom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فصل اول: مبانی عمومی اسلام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214282" y="1357298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2643182"/>
            <a:ext cx="8643998" cy="40318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هستی ، منحصر به امور محسوس و مادی نیست ، بلکه عالم غیب و غیب مطلق(خدا) حقیقت دارد.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پایبندی به اعتقادات مذهبی باعث خوش بینی ، آرامش خاطر ، حسن اجرای قوانین و بهبود روابط اجتماعی انسان می شود.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یاد خدا باعث اثرات مثبتی هم از بعد فردی و هم از بعد عملی در انسان می شود.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شناخت انسان از جهان ، انسان و سازمان با اعتقاد و بدون اعتقاد به خدا متفاوت است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915399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85794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2000240"/>
            <a:ext cx="8643998" cy="40318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اعتقاد به خدا سبب عمق بخشیدن به افکار بشر و تعالی او می گردد.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انسان بدون وجود خداشناسی = سقوط در حیوانیت و منفعت پرستی و سبعیت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در نظر مسلمان ، هر چه غیر خدا(نفس ، شیطان ، دنیا، خلق) در مقابل خدا حقیر و ناچیز است.</a:t>
            </a:r>
            <a:endParaRPr lang="en-US" sz="3200" dirty="0" smtClean="0"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مسلمان، خدا را به طور فردی و جمعی پرستش می کند.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مسلمان ، خود را در ادای آنچه سزاوار معبود اوست قاصر و مقصر می داند.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129581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2071678"/>
            <a:ext cx="8643998" cy="44012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endParaRPr lang="fa-IR" sz="2800" dirty="0" smtClean="0"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انسان امانتدار خداست و هر آنچه در عالم هستی است ، نزد او به امانت سپرده شده است.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تنها انسان است که به مقام فنای فی الله می رسد.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فعل انسان با خدا رابطه دارد و مستقل از آن نیست.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ایمان به خدا سبب پیروزی انسان بر غرایز حیوانی وی  (تمایل به زورگویی، جاه طلبی بی محتوا، حرص به ثروت اندوزی، لذت جویی و غریزه جنسی) می شود.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طبیعت شناسی و خداشناسی انسان با یکدیگر پیوند دارند.</a:t>
            </a:r>
            <a:endParaRPr lang="en-US" sz="2800" dirty="0" smtClean="0"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endParaRPr lang="fa-IR" sz="2800" dirty="0" smtClean="0"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2071678"/>
            <a:ext cx="8643998" cy="45243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ویژگیهای جهان از نگاه جهان شناسی اسلامی: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مخلوق بودن 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هدفداری 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حرکت جهان به سوی خداوند(الا الی الله تصیرالامور)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خلقت جهان برای انسان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وجود جهان غیب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حدوث ذاتی جهان: جهان واقعیتی از جنس ”اویی“ است.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حدوث زمانی جهان: جهان واقعیتی از جنس ”به سوی اویی“ است.</a:t>
            </a:r>
          </a:p>
          <a:p>
            <a:pPr algn="r" rtl="1">
              <a:buFont typeface="Arial" pitchFamily="34" charset="0"/>
              <a:buChar char="•"/>
            </a:pPr>
            <a:endParaRPr lang="en-US" sz="32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1985272"/>
            <a:ext cx="8643998" cy="4801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cs typeface="B Nazanin" pitchFamily="2" charset="-78"/>
              </a:rPr>
              <a:t>ویژگیهای جهان از نگاه جهان شناسی اسلامی(ادامه):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مرتبه نازله جهانی دیگر: واقعیات این جهان، درجه تنزل یافته  واقعیات جهان غیب است.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وجود جهان ابدیت و جاودان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نظام علّی و معلولی 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جهان ، واقعیتی هدایت شده است(غریزه،حس ، عقل،الهام و وحی همگی مراتب هدایت عامه جهان هستند.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سازگاری خیر و شر درجهان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جهان موجودی زنده است.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حقانیت 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600" dirty="0" smtClean="0">
                <a:cs typeface="B Nazanin" pitchFamily="2" charset="-78"/>
              </a:rPr>
              <a:t>وحدت جهان :جهان از نوعی وحدت ، شبیه وحدت ارگانیک زنده برخوردار است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214282" y="4000504"/>
          <a:ext cx="6096000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0" name="Down Arrow 29"/>
          <p:cNvSpPr/>
          <p:nvPr/>
        </p:nvSpPr>
        <p:spPr>
          <a:xfrm>
            <a:off x="500034" y="3357562"/>
            <a:ext cx="357190" cy="642942"/>
          </a:xfrm>
          <a:prstGeom prst="downArrow">
            <a:avLst/>
          </a:prstGeom>
          <a:solidFill>
            <a:srgbClr val="FFFF6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1000100" y="4071942"/>
          <a:ext cx="6310314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0" name="Down Arrow 29"/>
          <p:cNvSpPr/>
          <p:nvPr/>
        </p:nvSpPr>
        <p:spPr>
          <a:xfrm>
            <a:off x="1714480" y="3429000"/>
            <a:ext cx="357190" cy="571504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0" name="Down Arrow 29"/>
          <p:cNvSpPr/>
          <p:nvPr/>
        </p:nvSpPr>
        <p:spPr>
          <a:xfrm>
            <a:off x="2857488" y="3429000"/>
            <a:ext cx="357190" cy="571504"/>
          </a:xfrm>
          <a:prstGeom prst="down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1214414" y="4000504"/>
          <a:ext cx="6286544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0" name="Down Arrow 29"/>
          <p:cNvSpPr/>
          <p:nvPr/>
        </p:nvSpPr>
        <p:spPr>
          <a:xfrm>
            <a:off x="4286248" y="3357562"/>
            <a:ext cx="357190" cy="357190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57158" y="3714750"/>
          <a:ext cx="8358245" cy="300037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71649"/>
                <a:gridCol w="1671649"/>
                <a:gridCol w="1671649"/>
                <a:gridCol w="1671649"/>
                <a:gridCol w="1671649"/>
              </a:tblGrid>
              <a:tr h="750094"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خطایابی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ارتباط آگاهیهای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درک غیب و شهود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درک آفاق و انفس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تعدد ابزارو طرق شناخت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</a:tr>
              <a:tr h="750094"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ادراک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احسن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وجود عقل در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تنوع فعالیت ذهنی بشر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تکامل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آگاهی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انسان ، موجودی خودآگاه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</a:tr>
              <a:tr h="750094"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آگاهی حصولی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درک اعتباریات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اندیشه مطلق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رابطه متقابل ذهن و عین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وسعت ظرفیت انسانی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</a:tr>
              <a:tr h="750094"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استناد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فعل به روح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مدرک لذات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بودن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تجربه پذیری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شناخت یقینی بشر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cs typeface="B Mitra" pitchFamily="2" charset="-78"/>
              </a:rPr>
              <a:t>مقدمه:تقدم مفروضات بر دانش مدیریت</a:t>
            </a:r>
            <a:endParaRPr lang="en-US" dirty="0">
              <a:cs typeface="B Mitra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28596" y="1071546"/>
          <a:ext cx="8229600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0" name="Down Arrow 29"/>
          <p:cNvSpPr/>
          <p:nvPr/>
        </p:nvSpPr>
        <p:spPr>
          <a:xfrm>
            <a:off x="5429256" y="3429000"/>
            <a:ext cx="357190" cy="571504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642910" y="4000504"/>
          <a:ext cx="7572428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0" name="Down Arrow 29"/>
          <p:cNvSpPr/>
          <p:nvPr/>
        </p:nvSpPr>
        <p:spPr>
          <a:xfrm>
            <a:off x="6858016" y="3357562"/>
            <a:ext cx="357190" cy="357190"/>
          </a:xfrm>
          <a:prstGeom prst="down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357158" y="3714752"/>
          <a:ext cx="8286808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0" name="Down Arrow 29"/>
          <p:cNvSpPr/>
          <p:nvPr/>
        </p:nvSpPr>
        <p:spPr>
          <a:xfrm>
            <a:off x="8001024" y="3357562"/>
            <a:ext cx="357190" cy="357190"/>
          </a:xfrm>
          <a:prstGeom prst="down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85720" y="3739598"/>
            <a:ext cx="8501122" cy="3046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 rtl="1"/>
            <a:r>
              <a:rPr lang="fa-IR" sz="2400" dirty="0" smtClean="0">
                <a:cs typeface="B Mitra" pitchFamily="2" charset="-78"/>
              </a:rPr>
              <a:t>اصولی مثل : خلافت الهی / تاثیر نیت در سعادت / دوبعدی بودن دل انسان / کمالات روحی بشر / روحیات معنوی / کرامت انسان / وابستگی انسان به مبدا / ترکیبی بودن ماهیت انسان / تقدم معنویت بر مادیت / ابزاری بودن هستی مادی برای انسان / حیات طیبه انسانی / هدفداری خلقت انسان / تفاوت ذاتی / ویژگیهای منفی / کمال انسان / ریاست طلبی انسان / نیاز به رهبری / امانتداری انسان / تعامل ظاهر و باطن / بقای روح انسان / واقعی بودن ارزشها / آخرت گرایی / رابطه طبیعت شناسی و خداشناسی / هماهنگی مظاهر انسانی / نوع دوستی / شخصیت داری انسان / عبودیت انسان / انسان محوری / بالقوده بودن استعدادهای انسان / آمیختگی زندگی انسانی و حیوانی / کنترل غرایز / سیری ناپذیری / نیازهای ذاتی و </a:t>
            </a:r>
            <a:r>
              <a:rPr lang="fa-IR" sz="2400" smtClean="0">
                <a:cs typeface="B Mitra" pitchFamily="2" charset="-78"/>
              </a:rPr>
              <a:t>غیر ذاتی.</a:t>
            </a:r>
            <a:endParaRPr lang="en-US" sz="240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571480"/>
          <a:ext cx="8643998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sp>
        <p:nvSpPr>
          <p:cNvPr id="30" name="Down Arrow 29"/>
          <p:cNvSpPr/>
          <p:nvPr/>
        </p:nvSpPr>
        <p:spPr>
          <a:xfrm>
            <a:off x="7643834" y="1785926"/>
            <a:ext cx="357190" cy="357190"/>
          </a:xfrm>
          <a:prstGeom prst="downArrow">
            <a:avLst/>
          </a:prstGeom>
          <a:solidFill>
            <a:srgbClr val="FFFF66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7158" y="2143116"/>
            <a:ext cx="8501122" cy="2677656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تعریف دین : مجموعه ای از عقاید که محور آن را خدا و ماوراءالطبیعه تشکیل می دهد بعلاوه سلسله ای از ارزشها، احکام و دستورلعملهای متناسب با آن.</a:t>
            </a:r>
          </a:p>
          <a:p>
            <a:pPr algn="just" rtl="1">
              <a:buFont typeface="Arial" pitchFamily="34" charset="0"/>
              <a:buChar char="•"/>
            </a:pPr>
            <a:endParaRPr lang="fa-IR" sz="2800" dirty="0" smtClean="0">
              <a:cs typeface="B Mitra" pitchFamily="2" charset="-78"/>
            </a:endParaRPr>
          </a:p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تعریف معرفت دینی : مجموعه شناختهایی که درباره ادیان الهی در بخشهای عقاید ، اخلاق و احکام و به عبارت دیگر در بخشهای عقیدتی و ارزشی (هست ها و بایدها) وجود دارد.</a:t>
            </a:r>
            <a:endParaRPr lang="en-US" sz="2800" dirty="0">
              <a:cs typeface="B Mitra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5000636"/>
            <a:ext cx="8501122" cy="1384995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اهداف دین (علامه طباطبایی) : دین ،راه سعادت انسانی و اصلاح کننده امور حیاتی / شناساندن خلقت انسان از آغاز تا انجام / تعادل قوای انسان / هماهنگی میان دنیا و آخرت انسان / هماهنگی میان ماده و معنا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571480"/>
          <a:ext cx="8643998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sp>
        <p:nvSpPr>
          <p:cNvPr id="30" name="Down Arrow 29"/>
          <p:cNvSpPr/>
          <p:nvPr/>
        </p:nvSpPr>
        <p:spPr>
          <a:xfrm>
            <a:off x="7643834" y="1785926"/>
            <a:ext cx="357190" cy="357190"/>
          </a:xfrm>
          <a:prstGeom prst="downArrow">
            <a:avLst/>
          </a:prstGeom>
          <a:solidFill>
            <a:srgbClr val="FFFF66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7158" y="2143116"/>
            <a:ext cx="8501122" cy="523220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جامعیت دین اسلام : امتیاز اسلام نسبت به ادیان دیگر خداست. </a:t>
            </a:r>
            <a:endParaRPr lang="en-US" sz="2800" dirty="0">
              <a:cs typeface="B Mitra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857496"/>
            <a:ext cx="8501122" cy="3539430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روشهای تعیین قلمرو دین :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دیدگاه درون دینی : دین را عهده دار تبیین تئوری نیز می داند و معتقد است تئوری را از می توان از مجموع آموزه های دین کشف کرد.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دیدگاه برون دینی : معتقد است دین فاقد تئوری است . این دیدگاه بر اساس انتظارات خود تئوری ها را طراحی می کند و بعد ، از دین می خواهد که خود را با تئوری سازگار کند.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اجتهاد پذیری : کلیات اسلامی به گونه ای طراحی شده است که اجتهاد پذیر است. اجتهاد یعنی کشف و تطبیق اصول کلی و ثابت بر موارد جزئی و متغیر.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571480"/>
          <a:ext cx="8643998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sp>
        <p:nvSpPr>
          <p:cNvPr id="30" name="Down Arrow 29"/>
          <p:cNvSpPr/>
          <p:nvPr/>
        </p:nvSpPr>
        <p:spPr>
          <a:xfrm>
            <a:off x="7643834" y="1785926"/>
            <a:ext cx="357190" cy="357190"/>
          </a:xfrm>
          <a:prstGeom prst="downArrow">
            <a:avLst/>
          </a:prstGeom>
          <a:solidFill>
            <a:srgbClr val="FFFF66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7158" y="2143116"/>
            <a:ext cx="8501122" cy="3970318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اصولی همچون : سماحت و سهولت دین / زندگی گرایی / حقوق و آزادی فردی / اجتماعی بودن اصل شورا / تقدم جامعه بر فرد / منتفی بودن ضرر / اصالت فایده / اصالت خیر در مبادلات / حرمت ربا / نهی از غرر (نهی معاملات جاهلانه و ریسکی ) / ضدیت با ضد عقل / ضدیت با ضد اراده / قداست کار و شغل / ممنوعیت استثمار / حرمت اسراف و تبذیر / توسعه در زندگی / نفی رشوه / درآمد بر پایه مصلحت و نه مطلوبیت(موضوع مکاسب محرمه ) / نفی احتکار / نفی کسب درآمد از مشاغل مقدس / قداست دفاع از حقوق / اصلاح جویی و مبارزه با فساد / توحید / الغای وسایط / امکان همزیستی با اهل توحید / مساوات و نفی تبعیض / دوجنسی بودن حقوق و تکالیف / رابطه عقل با دین / جایگاه عرف در دین / پذیرش اراده تشریعی خدا.</a:t>
            </a:r>
            <a:endParaRPr lang="en-US" sz="280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با تشکر از توجه شما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57148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Esfehan" pitchFamily="2" charset="-78"/>
              </a:rPr>
              <a:t>هدف علم مدیریت ازمنظر دین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20" y="1857364"/>
            <a:ext cx="8358246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6000" dirty="0" smtClean="0">
                <a:cs typeface="B Homa" pitchFamily="2" charset="-78"/>
              </a:rPr>
              <a:t>تکامل کارکنان در مسیر معنوی و ملکوتی آنها در حین انجام وظایف و ماموریتهای سازمانی</a:t>
            </a:r>
            <a:endParaRPr lang="en-US" sz="6000" dirty="0">
              <a:cs typeface="B Hom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است؟(1)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20" y="1214422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مدیریت از جنس تدبیر است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363924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تدبیر از جنس حکمت عملی است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571876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حکمت عملی تحت تاثیر حکمت نظری است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643446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مفروضات از جنس حکمت نظری است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786454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علم مدیریت ، متاثر از مفروضات آن است 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000496" y="1857364"/>
            <a:ext cx="500066" cy="50006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000496" y="3071810"/>
            <a:ext cx="500066" cy="50006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4000496" y="4214818"/>
            <a:ext cx="500066" cy="428628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4000496" y="5286388"/>
            <a:ext cx="500066" cy="50006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28680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است؟(2)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34" y="1214422"/>
            <a:ext cx="2214578" cy="277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علم مدیریت ، سخن از بایدها و نبایدهاست.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3570" y="1142984"/>
            <a:ext cx="3071834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بایدها و نبایدها تابع شناخت شناسی ، جهان بینی ها ، منطق شناسی قرار دارد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929198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علم مدیریت ، متاثر از مفروضات آن است 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6" name="Flowchart: Summing Junction 15"/>
          <p:cNvSpPr/>
          <p:nvPr/>
        </p:nvSpPr>
        <p:spPr>
          <a:xfrm>
            <a:off x="3714744" y="2000240"/>
            <a:ext cx="785818" cy="785818"/>
          </a:xfrm>
          <a:prstGeom prst="flowChartSummingJunc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3857620" y="2857496"/>
            <a:ext cx="500066" cy="192882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2714612" y="2143116"/>
            <a:ext cx="1000132" cy="50006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 Arrow 24"/>
          <p:cNvSpPr/>
          <p:nvPr/>
        </p:nvSpPr>
        <p:spPr>
          <a:xfrm>
            <a:off x="4500562" y="2143116"/>
            <a:ext cx="1071570" cy="500066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است؟(3)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1357298"/>
            <a:ext cx="835824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Homa" pitchFamily="2" charset="-78"/>
              </a:rPr>
              <a:t>موضوع اصلی مدیریت ”نحوه اداره انسان در سازمان “ است.</a:t>
            </a:r>
            <a:endParaRPr lang="en-US" sz="28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3800307"/>
            <a:ext cx="835824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ابتدا باید موضوع اصلی یعنی ”انسان “ تعریف شده باشد تا ابعاد مدیریت روشن شود.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929058" y="1928802"/>
            <a:ext cx="1071570" cy="178595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است؟(4)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1357298"/>
            <a:ext cx="835824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Homa" pitchFamily="2" charset="-78"/>
              </a:rPr>
              <a:t>مدیریت باید ارزشهای سازمانی را نهادینه کند</a:t>
            </a:r>
            <a:endParaRPr lang="en-US" sz="28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3800307"/>
            <a:ext cx="835824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اگر مدیریت از ارزشها و فلسفه اخلاق آگاه نباشد ، نمی تواند آنها را نهادینه کند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929058" y="1928802"/>
            <a:ext cx="1071570" cy="178595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است؟(5)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1428737"/>
            <a:ext cx="2500330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بایدها و نبایدها(که بخشی از مدیریت اند) تابع اهدافند.</a:t>
            </a:r>
            <a:endParaRPr lang="en-US" sz="32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3570" y="1428736"/>
            <a:ext cx="3000396" cy="252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اهداف ، تابع طرز تلقی از انسان و جهان  هستند</a:t>
            </a:r>
            <a:endParaRPr lang="en-US" sz="3200" dirty="0">
              <a:cs typeface="B Hom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5140123"/>
            <a:ext cx="8358246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مفروضات انسان شناسی و جهان بینی مقدم بر دانش مدیریت است.</a:t>
            </a:r>
            <a:endParaRPr lang="en-US" sz="3200" dirty="0">
              <a:cs typeface="B Homa" pitchFamily="2" charset="-78"/>
            </a:endParaRPr>
          </a:p>
        </p:txBody>
      </p:sp>
      <p:sp>
        <p:nvSpPr>
          <p:cNvPr id="8" name="Flowchart: Summing Junction 7"/>
          <p:cNvSpPr/>
          <p:nvPr/>
        </p:nvSpPr>
        <p:spPr>
          <a:xfrm>
            <a:off x="3786182" y="2211165"/>
            <a:ext cx="785818" cy="785818"/>
          </a:xfrm>
          <a:prstGeom prst="flowChartSummingJunc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3929058" y="3000372"/>
            <a:ext cx="500066" cy="2071702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2928926" y="2354041"/>
            <a:ext cx="785818" cy="50006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4643438" y="2354041"/>
            <a:ext cx="928694" cy="500066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است؟(6)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1357298"/>
            <a:ext cx="8358246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Homa" pitchFamily="2" charset="-78"/>
              </a:rPr>
              <a:t>تربیت ، انگیزش ، نظارت و کنترل انسانها (وظایف مدیریت) نیازمند شناخت حالات روحی و فکری انسانهاست.</a:t>
            </a:r>
            <a:endParaRPr lang="en-US" sz="28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4568619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انسان شناسی مقدم بر مدیریت است.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929058" y="2357430"/>
            <a:ext cx="1071570" cy="214314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</TotalTime>
  <Words>1911</Words>
  <Application>Microsoft Office PowerPoint</Application>
  <PresentationFormat>On-screen Show (4:3)</PresentationFormat>
  <Paragraphs>262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خلاصه فصل اول کتاب مبانی و اصول مدیریت اسلامی</vt:lpstr>
      <vt:lpstr>مقدمه:تقدم مفروضات بر دانش مدیریت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با تشکر از توجه شما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خلاصه کتاب مبانی و اصول مدیریت اسلامی</dc:title>
  <dc:creator>j.adeli</dc:creator>
  <cp:lastModifiedBy>j.adeli</cp:lastModifiedBy>
  <cp:revision>125</cp:revision>
  <dcterms:created xsi:type="dcterms:W3CDTF">2013-10-07T12:58:58Z</dcterms:created>
  <dcterms:modified xsi:type="dcterms:W3CDTF">2013-10-08T06:33:07Z</dcterms:modified>
</cp:coreProperties>
</file>