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5027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845874D-5F91-44BA-8F4E-DE499961C732}" type="datetimeFigureOut">
              <a:rPr lang="fa-IR" smtClean="0"/>
              <a:t>02/14/1435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52FB0F7-0F4C-467D-9B02-CE5D1B512FA9}" type="slidenum">
              <a:rPr lang="fa-IR" smtClean="0"/>
              <a:t>‹#›</a:t>
            </a:fld>
            <a:endParaRPr lang="fa-IR"/>
          </a:p>
        </p:txBody>
      </p:sp>
    </p:spTree>
    <p:extLst>
      <p:ext uri="{BB962C8B-B14F-4D97-AF65-F5344CB8AC3E}">
        <p14:creationId xmlns:p14="http://schemas.microsoft.com/office/powerpoint/2010/main" val="12247992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78B85B4-014F-41CE-A31E-9F8CC6756388}" type="datetime8">
              <a:rPr lang="en-US" smtClean="0"/>
              <a:pPr/>
              <a:t>12/17/2013 5:08 PM</a:t>
            </a:fld>
            <a:endParaRPr lang="en-US" smtClean="0"/>
          </a:p>
        </p:txBody>
      </p:sp>
      <p:sp>
        <p:nvSpPr>
          <p:cNvPr id="81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23BE45F-76AD-4A2F-BA65-8910D8953B6A}" type="slidenum">
              <a:rPr lang="ar-SA">
                <a:cs typeface="Times New Roman" pitchFamily="18" charset="0"/>
              </a:rPr>
              <a:pPr/>
              <a:t>4</a:t>
            </a:fld>
            <a:endParaRPr lang="en-US">
              <a:cs typeface="Times New Roman" pitchFamily="18" charset="0"/>
            </a:endParaRPr>
          </a:p>
        </p:txBody>
      </p:sp>
      <p:sp>
        <p:nvSpPr>
          <p:cNvPr id="8196" name="Rectangle 2"/>
          <p:cNvSpPr>
            <a:spLocks noGrp="1" noRot="1" noChangeAspect="1" noChangeArrowheads="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B51F0B5-53A8-4120-A858-94A69C14F8EE}" type="datetime8">
              <a:rPr lang="en-US" smtClean="0"/>
              <a:pPr/>
              <a:t>12/17/2013 5:08 PM</a:t>
            </a:fld>
            <a:endParaRPr lang="en-US" smtClean="0"/>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0AB1774-47F3-4AC2-AE71-8B19FED2A79D}" type="slidenum">
              <a:rPr lang="ar-SA">
                <a:cs typeface="Times New Roman" pitchFamily="18" charset="0"/>
              </a:rPr>
              <a:pPr/>
              <a:t>13</a:t>
            </a:fld>
            <a:endParaRPr lang="en-US">
              <a:cs typeface="Times New Roman" pitchFamily="18" charset="0"/>
            </a:endParaRPr>
          </a:p>
        </p:txBody>
      </p:sp>
      <p:sp>
        <p:nvSpPr>
          <p:cNvPr id="26628" name="Rectangle 2"/>
          <p:cNvSpPr>
            <a:spLocks noGrp="1" noRot="1" noChangeAspect="1" noChangeArrowheads="1" noTextEdit="1"/>
          </p:cNvSpPr>
          <p:nvPr>
            <p:ph type="sldImg"/>
          </p:nvPr>
        </p:nvSpPr>
        <p:spPr>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49A8768-2DEA-4B33-8E60-3F609C0C03F4}" type="datetime8">
              <a:rPr lang="en-US" smtClean="0"/>
              <a:pPr/>
              <a:t>12/17/2013 5:08 PM</a:t>
            </a:fld>
            <a:endParaRPr lang="en-US" smtClean="0"/>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F239D45-A4BA-44FF-97BD-AE5E840868C6}" type="slidenum">
              <a:rPr lang="ar-SA">
                <a:cs typeface="Times New Roman" pitchFamily="18" charset="0"/>
              </a:rPr>
              <a:pPr/>
              <a:t>14</a:t>
            </a:fld>
            <a:endParaRPr lang="en-US">
              <a:cs typeface="Times New Roman" pitchFamily="18" charset="0"/>
            </a:endParaRPr>
          </a:p>
        </p:txBody>
      </p:sp>
      <p:sp>
        <p:nvSpPr>
          <p:cNvPr id="28676" name="Rectangle 2"/>
          <p:cNvSpPr>
            <a:spLocks noGrp="1" noRot="1" noChangeAspect="1" noChangeArrowheads="1" noTextEdit="1"/>
          </p:cNvSpPr>
          <p:nvPr>
            <p:ph type="sldImg"/>
          </p:nvPr>
        </p:nvSpPr>
        <p:spPr>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271DF9C-D430-463A-A229-A3BCC6D431B6}" type="datetime8">
              <a:rPr lang="en-US" smtClean="0"/>
              <a:pPr/>
              <a:t>12/17/2013 5:08 PM</a:t>
            </a:fld>
            <a:endParaRPr lang="en-US" smtClean="0"/>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5C9613D-59BD-4744-8EA5-9FB99E28D924}" type="slidenum">
              <a:rPr lang="ar-SA">
                <a:cs typeface="Times New Roman" pitchFamily="18" charset="0"/>
              </a:rPr>
              <a:pPr/>
              <a:t>15</a:t>
            </a:fld>
            <a:endParaRPr lang="en-US">
              <a:cs typeface="Times New Roman" pitchFamily="18" charset="0"/>
            </a:endParaRPr>
          </a:p>
        </p:txBody>
      </p:sp>
      <p:sp>
        <p:nvSpPr>
          <p:cNvPr id="30724" name="Rectangle 2"/>
          <p:cNvSpPr>
            <a:spLocks noGrp="1" noRot="1" noChangeAspect="1" noChangeArrowheads="1" noTextEdit="1"/>
          </p:cNvSpPr>
          <p:nvPr>
            <p:ph type="sldImg"/>
          </p:nvPr>
        </p:nvSpPr>
        <p:spPr>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806ED95-E0CC-4912-81D4-65C0C8CFFB1C}" type="datetime8">
              <a:rPr lang="en-US" smtClean="0"/>
              <a:pPr/>
              <a:t>12/17/2013 5:08 PM</a:t>
            </a:fld>
            <a:endParaRPr lang="en-US" smtClean="0"/>
          </a:p>
        </p:txBody>
      </p:sp>
      <p:sp>
        <p:nvSpPr>
          <p:cNvPr id="327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AB1F636-739F-4966-BABB-19F2B9D91613}" type="slidenum">
              <a:rPr lang="ar-SA">
                <a:cs typeface="Times New Roman" pitchFamily="18" charset="0"/>
              </a:rPr>
              <a:pPr/>
              <a:t>16</a:t>
            </a:fld>
            <a:endParaRPr lang="en-US">
              <a:cs typeface="Times New Roman" pitchFamily="18" charset="0"/>
            </a:endParaRPr>
          </a:p>
        </p:txBody>
      </p:sp>
      <p:sp>
        <p:nvSpPr>
          <p:cNvPr id="32772" name="Rectangle 2"/>
          <p:cNvSpPr>
            <a:spLocks noGrp="1" noRot="1" noChangeAspect="1" noChangeArrowheads="1" noTextEdit="1"/>
          </p:cNvSpPr>
          <p:nvPr>
            <p:ph type="sldImg"/>
          </p:nvPr>
        </p:nvSpPr>
        <p:spPr>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3E75DD7-B96C-4DC2-AC8D-14EEB1EE57BD}" type="datetime8">
              <a:rPr lang="en-US" smtClean="0"/>
              <a:pPr/>
              <a:t>12/17/2013 5:08 PM</a:t>
            </a:fld>
            <a:endParaRPr lang="en-US" smtClean="0"/>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B6350F5-0F97-437B-AF3D-5A7F75D898B7}" type="slidenum">
              <a:rPr lang="ar-SA">
                <a:cs typeface="Times New Roman" pitchFamily="18" charset="0"/>
              </a:rPr>
              <a:pPr/>
              <a:t>17</a:t>
            </a:fld>
            <a:endParaRPr lang="en-US">
              <a:cs typeface="Times New Roman" pitchFamily="18" charset="0"/>
            </a:endParaRPr>
          </a:p>
        </p:txBody>
      </p:sp>
      <p:sp>
        <p:nvSpPr>
          <p:cNvPr id="34820" name="Rectangle 2"/>
          <p:cNvSpPr>
            <a:spLocks noGrp="1" noRot="1" noChangeAspect="1" noChangeArrowheads="1" noTextEdit="1"/>
          </p:cNvSpPr>
          <p:nvPr>
            <p:ph type="sldImg"/>
          </p:nvPr>
        </p:nvSpPr>
        <p:spPr>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77689AC-6A26-4165-A09B-451186C336E7}" type="datetime8">
              <a:rPr lang="en-US" smtClean="0"/>
              <a:pPr/>
              <a:t>12/17/2013 5:08 PM</a:t>
            </a:fld>
            <a:endParaRPr lang="en-US" smtClean="0"/>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5CA5264-0B22-42F7-BB07-9E849A049B83}" type="slidenum">
              <a:rPr lang="ar-SA">
                <a:cs typeface="Times New Roman" pitchFamily="18" charset="0"/>
              </a:rPr>
              <a:pPr/>
              <a:t>18</a:t>
            </a:fld>
            <a:endParaRPr lang="en-US">
              <a:cs typeface="Times New Roman" pitchFamily="18" charset="0"/>
            </a:endParaRPr>
          </a:p>
        </p:txBody>
      </p:sp>
      <p:sp>
        <p:nvSpPr>
          <p:cNvPr id="36868" name="Rectangle 2"/>
          <p:cNvSpPr>
            <a:spLocks noGrp="1" noRot="1" noChangeAspect="1" noChangeArrowheads="1" noTextEdit="1"/>
          </p:cNvSpPr>
          <p:nvPr>
            <p:ph type="sldImg"/>
          </p:nvPr>
        </p:nvSpPr>
        <p:spPr>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04CECA3-F2D7-4814-A746-8C0536A9FC68}" type="datetime8">
              <a:rPr lang="en-US" smtClean="0"/>
              <a:pPr/>
              <a:t>12/17/2013 5:08 PM</a:t>
            </a:fld>
            <a:endParaRPr lang="en-US" smtClean="0"/>
          </a:p>
        </p:txBody>
      </p:sp>
      <p:sp>
        <p:nvSpPr>
          <p:cNvPr id="3891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69EC8AD-2D16-4873-AD5F-22EC280B4E09}" type="slidenum">
              <a:rPr lang="ar-SA">
                <a:cs typeface="Times New Roman" pitchFamily="18" charset="0"/>
              </a:rPr>
              <a:pPr/>
              <a:t>19</a:t>
            </a:fld>
            <a:endParaRPr lang="en-US">
              <a:cs typeface="Times New Roman" pitchFamily="18" charset="0"/>
            </a:endParaRPr>
          </a:p>
        </p:txBody>
      </p:sp>
      <p:sp>
        <p:nvSpPr>
          <p:cNvPr id="38916" name="Rectangle 2"/>
          <p:cNvSpPr>
            <a:spLocks noGrp="1" noRot="1" noChangeAspect="1" noChangeArrowheads="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B4BA0C6-418C-4E01-9454-C8599D8DEDBA}" type="datetime8">
              <a:rPr lang="en-US" smtClean="0"/>
              <a:pPr/>
              <a:t>12/17/2013 5:08 PM</a:t>
            </a:fld>
            <a:endParaRPr lang="en-US" smtClean="0"/>
          </a:p>
        </p:txBody>
      </p:sp>
      <p:sp>
        <p:nvSpPr>
          <p:cNvPr id="409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36391FC-CAA4-4768-8913-D1BA894C77FA}" type="slidenum">
              <a:rPr lang="ar-SA">
                <a:cs typeface="Times New Roman" pitchFamily="18" charset="0"/>
              </a:rPr>
              <a:pPr/>
              <a:t>20</a:t>
            </a:fld>
            <a:endParaRPr lang="en-US">
              <a:cs typeface="Times New Roman" pitchFamily="18" charset="0"/>
            </a:endParaRPr>
          </a:p>
        </p:txBody>
      </p:sp>
      <p:sp>
        <p:nvSpPr>
          <p:cNvPr id="40964" name="Rectangle 2"/>
          <p:cNvSpPr>
            <a:spLocks noGrp="1" noRot="1" noChangeAspect="1" noChangeArrowheads="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81BD416-8CF8-413D-B611-E6E95B9BBCF4}" type="datetime8">
              <a:rPr lang="en-US" smtClean="0"/>
              <a:pPr/>
              <a:t>12/17/2013 5:08 PM</a:t>
            </a:fld>
            <a:endParaRPr lang="en-US" smtClean="0"/>
          </a:p>
        </p:txBody>
      </p:sp>
      <p:sp>
        <p:nvSpPr>
          <p:cNvPr id="4301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E721C0E-D1CE-4102-B622-BF5D61B67EC2}" type="slidenum">
              <a:rPr lang="ar-SA">
                <a:cs typeface="Times New Roman" pitchFamily="18" charset="0"/>
              </a:rPr>
              <a:pPr/>
              <a:t>21</a:t>
            </a:fld>
            <a:endParaRPr lang="en-US">
              <a:cs typeface="Times New Roman" pitchFamily="18" charset="0"/>
            </a:endParaRPr>
          </a:p>
        </p:txBody>
      </p:sp>
      <p:sp>
        <p:nvSpPr>
          <p:cNvPr id="43012" name="Rectangle 2"/>
          <p:cNvSpPr>
            <a:spLocks noGrp="1" noRot="1" noChangeAspect="1" noChangeArrowheads="1" noTextEdit="1"/>
          </p:cNvSpPr>
          <p:nvPr>
            <p:ph type="sldImg"/>
          </p:nvPr>
        </p:nvSpPr>
        <p:spPr>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BC414DF-8378-43D2-88D8-765D558492C8}" type="datetime8">
              <a:rPr lang="en-US" smtClean="0"/>
              <a:pPr/>
              <a:t>12/17/2013 5:08 PM</a:t>
            </a:fld>
            <a:endParaRPr lang="en-US" smtClean="0"/>
          </a:p>
        </p:txBody>
      </p:sp>
      <p:sp>
        <p:nvSpPr>
          <p:cNvPr id="450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7AB35C6-861B-4171-BB12-32C2E338BB12}" type="slidenum">
              <a:rPr lang="ar-SA">
                <a:cs typeface="Times New Roman" pitchFamily="18" charset="0"/>
              </a:rPr>
              <a:pPr/>
              <a:t>22</a:t>
            </a:fld>
            <a:endParaRPr lang="en-US">
              <a:cs typeface="Times New Roman" pitchFamily="18" charset="0"/>
            </a:endParaRPr>
          </a:p>
        </p:txBody>
      </p:sp>
      <p:sp>
        <p:nvSpPr>
          <p:cNvPr id="45060" name="Rectangle 2"/>
          <p:cNvSpPr>
            <a:spLocks noGrp="1" noRot="1" noChangeAspect="1"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E4067C1-2CAA-47B5-AD82-919A00A8228F}" type="datetime8">
              <a:rPr lang="en-US" smtClean="0"/>
              <a:pPr/>
              <a:t>12/17/2013 5:08 PM</a:t>
            </a:fld>
            <a:endParaRPr lang="en-US" smtClean="0"/>
          </a:p>
        </p:txBody>
      </p:sp>
      <p:sp>
        <p:nvSpPr>
          <p:cNvPr id="102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C89B999-A91B-416C-BDA5-E7251F20B276}" type="slidenum">
              <a:rPr lang="ar-SA">
                <a:cs typeface="Times New Roman" pitchFamily="18" charset="0"/>
              </a:rPr>
              <a:pPr/>
              <a:t>5</a:t>
            </a:fld>
            <a:endParaRPr lang="en-US">
              <a:cs typeface="Times New Roman" pitchFamily="18" charset="0"/>
            </a:endParaRPr>
          </a:p>
        </p:txBody>
      </p:sp>
      <p:sp>
        <p:nvSpPr>
          <p:cNvPr id="10244" name="Rectangle 2"/>
          <p:cNvSpPr>
            <a:spLocks noGrp="1" noRot="1" noChangeAspect="1" noChangeArrowheads="1" noTextEdit="1"/>
          </p:cNvSpPr>
          <p:nvPr>
            <p:ph type="sldImg"/>
          </p:nvPr>
        </p:nvSpPr>
        <p:spPr>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DC32225-09AD-4242-BD67-967941823A45}" type="datetime8">
              <a:rPr lang="en-US" smtClean="0"/>
              <a:pPr/>
              <a:t>12/17/2013 5:08 PM</a:t>
            </a:fld>
            <a:endParaRPr lang="en-US" smtClean="0"/>
          </a:p>
        </p:txBody>
      </p:sp>
      <p:sp>
        <p:nvSpPr>
          <p:cNvPr id="471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98E3C4B-B75A-4B7F-867B-3012DD366B79}" type="slidenum">
              <a:rPr lang="ar-SA">
                <a:cs typeface="Times New Roman" pitchFamily="18" charset="0"/>
              </a:rPr>
              <a:pPr/>
              <a:t>23</a:t>
            </a:fld>
            <a:endParaRPr lang="en-US">
              <a:cs typeface="Times New Roman" pitchFamily="18" charset="0"/>
            </a:endParaRPr>
          </a:p>
        </p:txBody>
      </p:sp>
      <p:sp>
        <p:nvSpPr>
          <p:cNvPr id="47108" name="Rectangle 2"/>
          <p:cNvSpPr>
            <a:spLocks noGrp="1" noRot="1" noChangeAspect="1" noChangeArrowheads="1" noTextEdit="1"/>
          </p:cNvSpPr>
          <p:nvPr>
            <p:ph type="sldImg"/>
          </p:nvPr>
        </p:nvSpPr>
        <p:spPr>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4CDC987-954D-4BD7-B908-84E645FDFD07}" type="datetime8">
              <a:rPr lang="en-US" smtClean="0"/>
              <a:pPr/>
              <a:t>12/17/2013 5:08 PM</a:t>
            </a:fld>
            <a:endParaRPr lang="en-US" smtClean="0"/>
          </a:p>
        </p:txBody>
      </p:sp>
      <p:sp>
        <p:nvSpPr>
          <p:cNvPr id="491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4F7FE0C-EDA9-4755-A5BF-2DD7D06706E6}" type="slidenum">
              <a:rPr lang="ar-SA">
                <a:cs typeface="Times New Roman" pitchFamily="18" charset="0"/>
              </a:rPr>
              <a:pPr/>
              <a:t>24</a:t>
            </a:fld>
            <a:endParaRPr lang="en-US">
              <a:cs typeface="Times New Roman" pitchFamily="18" charset="0"/>
            </a:endParaRPr>
          </a:p>
        </p:txBody>
      </p:sp>
      <p:sp>
        <p:nvSpPr>
          <p:cNvPr id="49156" name="Rectangle 2"/>
          <p:cNvSpPr>
            <a:spLocks noGrp="1" noRot="1" noChangeAspect="1" noChangeArrowheads="1" noTextEdit="1"/>
          </p:cNvSpPr>
          <p:nvPr>
            <p:ph type="sldImg"/>
          </p:nvPr>
        </p:nvSpPr>
        <p:spPr>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9FEB06B-3C85-4733-B601-BB63DF7590C5}" type="datetime8">
              <a:rPr lang="en-US" smtClean="0"/>
              <a:pPr/>
              <a:t>12/17/2013 5:08 PM</a:t>
            </a:fld>
            <a:endParaRPr lang="en-US" smtClean="0"/>
          </a:p>
        </p:txBody>
      </p:sp>
      <p:sp>
        <p:nvSpPr>
          <p:cNvPr id="512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DED0031-D950-4BBA-A090-24574C9F8760}" type="slidenum">
              <a:rPr lang="ar-SA">
                <a:cs typeface="Times New Roman" pitchFamily="18" charset="0"/>
              </a:rPr>
              <a:pPr/>
              <a:t>25</a:t>
            </a:fld>
            <a:endParaRPr lang="en-US">
              <a:cs typeface="Times New Roman" pitchFamily="18" charset="0"/>
            </a:endParaRPr>
          </a:p>
        </p:txBody>
      </p:sp>
      <p:sp>
        <p:nvSpPr>
          <p:cNvPr id="51204" name="Rectangle 2"/>
          <p:cNvSpPr>
            <a:spLocks noGrp="1" noRot="1" noChangeAspect="1" noChangeArrowheads="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216317D-97CB-40F5-A7EF-EA95D6D99AB4}" type="datetime8">
              <a:rPr lang="en-US" smtClean="0"/>
              <a:pPr/>
              <a:t>12/17/2013 5:08 PM</a:t>
            </a:fld>
            <a:endParaRPr lang="en-US" smtClean="0"/>
          </a:p>
        </p:txBody>
      </p:sp>
      <p:sp>
        <p:nvSpPr>
          <p:cNvPr id="532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19B6E68-2383-44D6-9CEB-8ADF06EBFC01}" type="slidenum">
              <a:rPr lang="ar-SA">
                <a:cs typeface="Times New Roman" pitchFamily="18" charset="0"/>
              </a:rPr>
              <a:pPr/>
              <a:t>26</a:t>
            </a:fld>
            <a:endParaRPr lang="en-US">
              <a:cs typeface="Times New Roman" pitchFamily="18" charset="0"/>
            </a:endParaRPr>
          </a:p>
        </p:txBody>
      </p:sp>
      <p:sp>
        <p:nvSpPr>
          <p:cNvPr id="53252" name="Rectangle 2"/>
          <p:cNvSpPr>
            <a:spLocks noGrp="1" noRot="1" noChangeAspect="1" noChangeArrowheads="1" noTextEdit="1"/>
          </p:cNvSpPr>
          <p:nvPr>
            <p:ph type="sldImg"/>
          </p:nvPr>
        </p:nvSpPr>
        <p:spPr>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7896015-9FD0-4B10-899E-FEE71AE380E2}" type="datetime8">
              <a:rPr lang="en-US" smtClean="0"/>
              <a:pPr/>
              <a:t>12/17/2013 5:08 PM</a:t>
            </a:fld>
            <a:endParaRPr lang="en-US" smtClean="0"/>
          </a:p>
        </p:txBody>
      </p:sp>
      <p:sp>
        <p:nvSpPr>
          <p:cNvPr id="552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C574FED-497E-4CD9-9437-8C5C7B0F3F58}" type="slidenum">
              <a:rPr lang="ar-SA">
                <a:cs typeface="Times New Roman" pitchFamily="18" charset="0"/>
              </a:rPr>
              <a:pPr/>
              <a:t>27</a:t>
            </a:fld>
            <a:endParaRPr lang="en-US">
              <a:cs typeface="Times New Roman" pitchFamily="18" charset="0"/>
            </a:endParaRPr>
          </a:p>
        </p:txBody>
      </p:sp>
      <p:sp>
        <p:nvSpPr>
          <p:cNvPr id="55300" name="Rectangle 2"/>
          <p:cNvSpPr>
            <a:spLocks noGrp="1" noRot="1" noChangeAspect="1" noChangeArrowheads="1" noTextEdit="1"/>
          </p:cNvSpPr>
          <p:nvPr>
            <p:ph type="sldImg"/>
          </p:nvPr>
        </p:nvSpPr>
        <p:spPr>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A5CBDF8-9320-4E1A-8635-AA03B3A19421}" type="datetime8">
              <a:rPr lang="en-US" smtClean="0"/>
              <a:pPr/>
              <a:t>12/17/2013 5:08 PM</a:t>
            </a:fld>
            <a:endParaRPr lang="en-US" smtClean="0"/>
          </a:p>
        </p:txBody>
      </p:sp>
      <p:sp>
        <p:nvSpPr>
          <p:cNvPr id="573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F102295-0B1E-4EFA-8F9A-351929BBB0C7}" type="slidenum">
              <a:rPr lang="ar-SA">
                <a:cs typeface="Times New Roman" pitchFamily="18" charset="0"/>
              </a:rPr>
              <a:pPr/>
              <a:t>28</a:t>
            </a:fld>
            <a:endParaRPr lang="en-US">
              <a:cs typeface="Times New Roman" pitchFamily="18" charset="0"/>
            </a:endParaRPr>
          </a:p>
        </p:txBody>
      </p:sp>
      <p:sp>
        <p:nvSpPr>
          <p:cNvPr id="57348" name="Rectangle 2"/>
          <p:cNvSpPr>
            <a:spLocks noGrp="1" noRot="1" noChangeAspect="1" noChangeArrowheads="1" noTextEdit="1"/>
          </p:cNvSpPr>
          <p:nvPr>
            <p:ph type="sldImg"/>
          </p:nvPr>
        </p:nvSpPr>
        <p:spPr>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E316A69-E7D8-41A7-AB09-3CF48CCF1E7A}" type="datetime8">
              <a:rPr lang="en-US" smtClean="0"/>
              <a:pPr/>
              <a:t>12/17/2013 5:08 PM</a:t>
            </a:fld>
            <a:endParaRPr lang="en-US" smtClean="0"/>
          </a:p>
        </p:txBody>
      </p:sp>
      <p:sp>
        <p:nvSpPr>
          <p:cNvPr id="593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C092239-E4D0-47E5-BF60-8165047C7823}" type="slidenum">
              <a:rPr lang="ar-SA">
                <a:cs typeface="Times New Roman" pitchFamily="18" charset="0"/>
              </a:rPr>
              <a:pPr/>
              <a:t>29</a:t>
            </a:fld>
            <a:endParaRPr lang="en-US">
              <a:cs typeface="Times New Roman" pitchFamily="18" charset="0"/>
            </a:endParaRPr>
          </a:p>
        </p:txBody>
      </p:sp>
      <p:sp>
        <p:nvSpPr>
          <p:cNvPr id="59396" name="Rectangle 2"/>
          <p:cNvSpPr>
            <a:spLocks noGrp="1" noRot="1" noChangeAspect="1" noChangeArrowheads="1" noTextEdit="1"/>
          </p:cNvSpPr>
          <p:nvPr>
            <p:ph type="sldImg"/>
          </p:nvPr>
        </p:nvSpPr>
        <p:spPr>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032DBA1-9DAF-4796-829D-08A1B6CFC0D0}" type="datetime8">
              <a:rPr lang="en-US" smtClean="0"/>
              <a:pPr/>
              <a:t>12/17/2013 5:08 PM</a:t>
            </a:fld>
            <a:endParaRPr lang="en-US" smtClean="0"/>
          </a:p>
        </p:txBody>
      </p:sp>
      <p:sp>
        <p:nvSpPr>
          <p:cNvPr id="614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F44CE64-1867-4429-BC44-40B7BFB82BCC}" type="slidenum">
              <a:rPr lang="ar-SA">
                <a:cs typeface="Times New Roman" pitchFamily="18" charset="0"/>
              </a:rPr>
              <a:pPr/>
              <a:t>30</a:t>
            </a:fld>
            <a:endParaRPr lang="en-US">
              <a:cs typeface="Times New Roman" pitchFamily="18" charset="0"/>
            </a:endParaRPr>
          </a:p>
        </p:txBody>
      </p:sp>
      <p:sp>
        <p:nvSpPr>
          <p:cNvPr id="61444" name="Rectangle 2"/>
          <p:cNvSpPr>
            <a:spLocks noGrp="1" noRot="1" noChangeAspect="1" noChangeArrowheads="1" noTextEdit="1"/>
          </p:cNvSpPr>
          <p:nvPr>
            <p:ph type="sldImg"/>
          </p:nvPr>
        </p:nvSpPr>
        <p:spPr>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4020A68-86EF-47DB-9C63-BC6C36BF3E0A}" type="datetime8">
              <a:rPr lang="en-US" smtClean="0"/>
              <a:pPr/>
              <a:t>12/17/2013 5:08 PM</a:t>
            </a:fld>
            <a:endParaRPr lang="en-US" smtClean="0"/>
          </a:p>
        </p:txBody>
      </p:sp>
      <p:sp>
        <p:nvSpPr>
          <p:cNvPr id="634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658C207-9ECD-49C3-BA69-61B6B8B47871}" type="slidenum">
              <a:rPr lang="ar-SA">
                <a:cs typeface="Times New Roman" pitchFamily="18" charset="0"/>
              </a:rPr>
              <a:pPr/>
              <a:t>31</a:t>
            </a:fld>
            <a:endParaRPr lang="en-US">
              <a:cs typeface="Times New Roman" pitchFamily="18" charset="0"/>
            </a:endParaRPr>
          </a:p>
        </p:txBody>
      </p:sp>
      <p:sp>
        <p:nvSpPr>
          <p:cNvPr id="63492" name="Rectangle 2"/>
          <p:cNvSpPr>
            <a:spLocks noGrp="1" noRot="1" noChangeAspect="1" noChangeArrowheads="1" noTextEdit="1"/>
          </p:cNvSpPr>
          <p:nvPr>
            <p:ph type="sldImg"/>
          </p:nvPr>
        </p:nvSpPr>
        <p:spPr>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F2B60AA-9512-471E-8776-A2B4A81DF7F7}" type="datetime8">
              <a:rPr lang="en-US" smtClean="0"/>
              <a:pPr/>
              <a:t>12/17/2013 5:08 PM</a:t>
            </a:fld>
            <a:endParaRPr lang="en-US" smtClean="0"/>
          </a:p>
        </p:txBody>
      </p:sp>
      <p:sp>
        <p:nvSpPr>
          <p:cNvPr id="6553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E8D8402-BCFD-459B-86C4-FB8A5FF93FBC}" type="slidenum">
              <a:rPr lang="ar-SA">
                <a:cs typeface="Times New Roman" pitchFamily="18" charset="0"/>
              </a:rPr>
              <a:pPr/>
              <a:t>32</a:t>
            </a:fld>
            <a:endParaRPr lang="en-US">
              <a:cs typeface="Times New Roman" pitchFamily="18" charset="0"/>
            </a:endParaRPr>
          </a:p>
        </p:txBody>
      </p:sp>
      <p:sp>
        <p:nvSpPr>
          <p:cNvPr id="65540" name="Rectangle 2"/>
          <p:cNvSpPr>
            <a:spLocks noGrp="1" noRot="1" noChangeAspect="1" noChangeArrowheads="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2BE311E-FEB0-4B99-8C6F-0038CD751460}" type="datetime8">
              <a:rPr lang="en-US" smtClean="0"/>
              <a:pPr/>
              <a:t>12/17/2013 5:08 PM</a:t>
            </a:fld>
            <a:endParaRPr lang="en-US" smtClean="0"/>
          </a:p>
        </p:txBody>
      </p:sp>
      <p:sp>
        <p:nvSpPr>
          <p:cNvPr id="122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E580532-11FB-40CC-9A44-8C2568BD0284}" type="slidenum">
              <a:rPr lang="ar-SA">
                <a:cs typeface="Times New Roman" pitchFamily="18" charset="0"/>
              </a:rPr>
              <a:pPr/>
              <a:t>6</a:t>
            </a:fld>
            <a:endParaRPr lang="en-US">
              <a:cs typeface="Times New Roman" pitchFamily="18" charset="0"/>
            </a:endParaRPr>
          </a:p>
        </p:txBody>
      </p:sp>
      <p:sp>
        <p:nvSpPr>
          <p:cNvPr id="12292" name="Rectangle 2"/>
          <p:cNvSpPr>
            <a:spLocks noGrp="1" noRot="1" noChangeAspect="1" noChangeArrowheads="1" noTextEdit="1"/>
          </p:cNvSpPr>
          <p:nvPr>
            <p:ph type="sldImg"/>
          </p:nvPr>
        </p:nvSpPr>
        <p:spPr>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63A9C624-B1D2-4EA4-AF71-1976FC9C7F21}" type="datetime8">
              <a:rPr lang="en-US" smtClean="0"/>
              <a:pPr/>
              <a:t>12/17/2013 5:08 PM</a:t>
            </a:fld>
            <a:endParaRPr lang="en-US" smtClean="0"/>
          </a:p>
        </p:txBody>
      </p:sp>
      <p:sp>
        <p:nvSpPr>
          <p:cNvPr id="675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2EAD9E5-79C0-4DA2-9A2B-EA239EBC91AC}" type="slidenum">
              <a:rPr lang="ar-SA">
                <a:cs typeface="Times New Roman" pitchFamily="18" charset="0"/>
              </a:rPr>
              <a:pPr/>
              <a:t>33</a:t>
            </a:fld>
            <a:endParaRPr lang="en-US">
              <a:cs typeface="Times New Roman" pitchFamily="18" charset="0"/>
            </a:endParaRPr>
          </a:p>
        </p:txBody>
      </p:sp>
      <p:sp>
        <p:nvSpPr>
          <p:cNvPr id="67588" name="Rectangle 2"/>
          <p:cNvSpPr>
            <a:spLocks noGrp="1" noRot="1" noChangeAspect="1" noChangeArrowheads="1" noTextEdit="1"/>
          </p:cNvSpPr>
          <p:nvPr>
            <p:ph type="sldImg"/>
          </p:nvPr>
        </p:nvSpPr>
        <p:spPr>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1528B87-E8A7-4856-95E8-8E93828788C7}" type="datetime8">
              <a:rPr lang="en-US" smtClean="0"/>
              <a:pPr/>
              <a:t>12/17/2013 5:08 PM</a:t>
            </a:fld>
            <a:endParaRPr lang="en-US" smtClean="0"/>
          </a:p>
        </p:txBody>
      </p:sp>
      <p:sp>
        <p:nvSpPr>
          <p:cNvPr id="6963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BF57FAF-AE10-4B07-B07D-E34202C95259}" type="slidenum">
              <a:rPr lang="ar-SA">
                <a:cs typeface="Times New Roman" pitchFamily="18" charset="0"/>
              </a:rPr>
              <a:pPr/>
              <a:t>34</a:t>
            </a:fld>
            <a:endParaRPr lang="en-US">
              <a:cs typeface="Times New Roman" pitchFamily="18" charset="0"/>
            </a:endParaRPr>
          </a:p>
        </p:txBody>
      </p:sp>
      <p:sp>
        <p:nvSpPr>
          <p:cNvPr id="69636" name="Rectangle 2"/>
          <p:cNvSpPr>
            <a:spLocks noGrp="1" noRot="1" noChangeAspect="1" noChangeArrowheads="1" noTextEdit="1"/>
          </p:cNvSpPr>
          <p:nvPr>
            <p:ph type="sldImg"/>
          </p:nvPr>
        </p:nvSpPr>
        <p:spPr>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E4077F9-93B1-4A20-808A-B77C102BAA7C}" type="datetime8">
              <a:rPr lang="en-US" smtClean="0"/>
              <a:pPr/>
              <a:t>12/17/2013 5:08 PM</a:t>
            </a:fld>
            <a:endParaRPr lang="en-US" smtClean="0"/>
          </a:p>
        </p:txBody>
      </p:sp>
      <p:sp>
        <p:nvSpPr>
          <p:cNvPr id="7168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82C05AC-B291-46F3-95A4-CE94A0C8FB4A}" type="slidenum">
              <a:rPr lang="ar-SA">
                <a:cs typeface="Times New Roman" pitchFamily="18" charset="0"/>
              </a:rPr>
              <a:pPr/>
              <a:t>35</a:t>
            </a:fld>
            <a:endParaRPr lang="en-US">
              <a:cs typeface="Times New Roman" pitchFamily="18" charset="0"/>
            </a:endParaRPr>
          </a:p>
        </p:txBody>
      </p:sp>
      <p:sp>
        <p:nvSpPr>
          <p:cNvPr id="71684" name="Rectangle 2"/>
          <p:cNvSpPr>
            <a:spLocks noGrp="1" noRot="1" noChangeAspect="1" noChangeArrowheads="1" noTextEdit="1"/>
          </p:cNvSpPr>
          <p:nvPr>
            <p:ph type="sldImg"/>
          </p:nvPr>
        </p:nvSpPr>
        <p:spPr>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06FF80B-6E9D-4EED-913A-D90E5B67E5F6}" type="datetime8">
              <a:rPr lang="en-US" smtClean="0"/>
              <a:pPr/>
              <a:t>12/17/2013 5:08 PM</a:t>
            </a:fld>
            <a:endParaRPr lang="en-US" smtClean="0"/>
          </a:p>
        </p:txBody>
      </p:sp>
      <p:sp>
        <p:nvSpPr>
          <p:cNvPr id="737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76588BA-B342-4A3C-92FE-E584199C2E6C}" type="slidenum">
              <a:rPr lang="ar-SA">
                <a:cs typeface="Times New Roman" pitchFamily="18" charset="0"/>
              </a:rPr>
              <a:pPr/>
              <a:t>36</a:t>
            </a:fld>
            <a:endParaRPr lang="en-US">
              <a:cs typeface="Times New Roman" pitchFamily="18" charset="0"/>
            </a:endParaRPr>
          </a:p>
        </p:txBody>
      </p:sp>
      <p:sp>
        <p:nvSpPr>
          <p:cNvPr id="73732" name="Rectangle 2"/>
          <p:cNvSpPr>
            <a:spLocks noGrp="1" noRot="1" noChangeAspect="1" noChangeArrowheads="1" noTextEdit="1"/>
          </p:cNvSpPr>
          <p:nvPr>
            <p:ph type="sldImg"/>
          </p:nvPr>
        </p:nvSpPr>
        <p:spPr>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85500DA-B711-4AC0-983A-3C79F96FFD5E}" type="datetime8">
              <a:rPr lang="en-US" smtClean="0"/>
              <a:pPr/>
              <a:t>12/17/2013 5:08 PM</a:t>
            </a:fld>
            <a:endParaRPr lang="en-US" smtClean="0"/>
          </a:p>
        </p:txBody>
      </p:sp>
      <p:sp>
        <p:nvSpPr>
          <p:cNvPr id="757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06E8334-73E3-46D6-A87B-8C0F60FFDF1B}" type="slidenum">
              <a:rPr lang="ar-SA">
                <a:cs typeface="Times New Roman" pitchFamily="18" charset="0"/>
              </a:rPr>
              <a:pPr/>
              <a:t>37</a:t>
            </a:fld>
            <a:endParaRPr lang="en-US">
              <a:cs typeface="Times New Roman" pitchFamily="18" charset="0"/>
            </a:endParaRPr>
          </a:p>
        </p:txBody>
      </p:sp>
      <p:sp>
        <p:nvSpPr>
          <p:cNvPr id="75780" name="Rectangle 2"/>
          <p:cNvSpPr>
            <a:spLocks noGrp="1" noRot="1" noChangeAspect="1" noChangeArrowheads="1" noTextEdit="1"/>
          </p:cNvSpPr>
          <p:nvPr>
            <p:ph type="sldImg"/>
          </p:nvPr>
        </p:nvSpPr>
        <p:spPr>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621C220-1AF6-4541-8A96-A87696D4FB0E}" type="datetime8">
              <a:rPr lang="en-US" smtClean="0"/>
              <a:pPr/>
              <a:t>12/17/2013 5:08 PM</a:t>
            </a:fld>
            <a:endParaRPr lang="en-US" smtClean="0"/>
          </a:p>
        </p:txBody>
      </p:sp>
      <p:sp>
        <p:nvSpPr>
          <p:cNvPr id="778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D36F6F0-6E32-4561-8DB8-42D1B6954F9B}" type="slidenum">
              <a:rPr lang="ar-SA">
                <a:cs typeface="Times New Roman" pitchFamily="18" charset="0"/>
              </a:rPr>
              <a:pPr/>
              <a:t>38</a:t>
            </a:fld>
            <a:endParaRPr lang="en-US">
              <a:cs typeface="Times New Roman" pitchFamily="18" charset="0"/>
            </a:endParaRPr>
          </a:p>
        </p:txBody>
      </p:sp>
      <p:sp>
        <p:nvSpPr>
          <p:cNvPr id="77828" name="Rectangle 2"/>
          <p:cNvSpPr>
            <a:spLocks noGrp="1" noRot="1" noChangeAspect="1" noChangeArrowheads="1" noTextEdit="1"/>
          </p:cNvSpPr>
          <p:nvPr>
            <p:ph type="sldImg"/>
          </p:nvPr>
        </p:nvSpPr>
        <p:spPr>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1902B35-FEC7-48D9-ACEE-49C25554E84E}" type="datetime8">
              <a:rPr lang="en-US" smtClean="0"/>
              <a:pPr/>
              <a:t>12/17/2013 5:08 PM</a:t>
            </a:fld>
            <a:endParaRPr lang="en-US" smtClean="0"/>
          </a:p>
        </p:txBody>
      </p:sp>
      <p:sp>
        <p:nvSpPr>
          <p:cNvPr id="798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1B93F37-FE1E-4B89-9582-4A84779A4EC7}" type="slidenum">
              <a:rPr lang="ar-SA">
                <a:cs typeface="Times New Roman" pitchFamily="18" charset="0"/>
              </a:rPr>
              <a:pPr/>
              <a:t>39</a:t>
            </a:fld>
            <a:endParaRPr lang="en-US">
              <a:cs typeface="Times New Roman" pitchFamily="18" charset="0"/>
            </a:endParaRPr>
          </a:p>
        </p:txBody>
      </p:sp>
      <p:sp>
        <p:nvSpPr>
          <p:cNvPr id="79876" name="Rectangle 2"/>
          <p:cNvSpPr>
            <a:spLocks noGrp="1" noRot="1" noChangeAspect="1" noChangeArrowheads="1" noTextEdit="1"/>
          </p:cNvSpPr>
          <p:nvPr>
            <p:ph type="sldImg"/>
          </p:nvPr>
        </p:nvSpPr>
        <p:spPr>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D93A81F-CD2A-4816-B569-D6E42F02A08E}" type="datetime8">
              <a:rPr lang="en-US" smtClean="0"/>
              <a:pPr/>
              <a:t>12/17/2013 5:08 PM</a:t>
            </a:fld>
            <a:endParaRPr lang="en-US" smtClean="0"/>
          </a:p>
        </p:txBody>
      </p:sp>
      <p:sp>
        <p:nvSpPr>
          <p:cNvPr id="819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2D9D6BB-1DCE-461F-A1F2-AF7C914FD34B}" type="slidenum">
              <a:rPr lang="ar-SA">
                <a:cs typeface="Times New Roman" pitchFamily="18" charset="0"/>
              </a:rPr>
              <a:pPr/>
              <a:t>40</a:t>
            </a:fld>
            <a:endParaRPr lang="en-US">
              <a:cs typeface="Times New Roman" pitchFamily="18" charset="0"/>
            </a:endParaRPr>
          </a:p>
        </p:txBody>
      </p:sp>
      <p:sp>
        <p:nvSpPr>
          <p:cNvPr id="81924" name="Rectangle 2"/>
          <p:cNvSpPr>
            <a:spLocks noGrp="1" noRot="1" noChangeAspect="1" noChangeArrowheads="1" noTextEdit="1"/>
          </p:cNvSpPr>
          <p:nvPr>
            <p:ph type="sldImg"/>
          </p:nvPr>
        </p:nvSpPr>
        <p:spPr>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7F7BE4E-4B48-4FFA-B924-D70B0E477E06}" type="datetime8">
              <a:rPr lang="en-US" smtClean="0"/>
              <a:pPr/>
              <a:t>12/17/2013 5:08 PM</a:t>
            </a:fld>
            <a:endParaRPr lang="en-US" smtClean="0"/>
          </a:p>
        </p:txBody>
      </p:sp>
      <p:sp>
        <p:nvSpPr>
          <p:cNvPr id="839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69632A2-D095-4BBC-9D99-E961D835028F}" type="slidenum">
              <a:rPr lang="ar-SA">
                <a:cs typeface="Times New Roman" pitchFamily="18" charset="0"/>
              </a:rPr>
              <a:pPr/>
              <a:t>41</a:t>
            </a:fld>
            <a:endParaRPr lang="en-US">
              <a:cs typeface="Times New Roman" pitchFamily="18" charset="0"/>
            </a:endParaRPr>
          </a:p>
        </p:txBody>
      </p:sp>
      <p:sp>
        <p:nvSpPr>
          <p:cNvPr id="83972" name="Rectangle 2"/>
          <p:cNvSpPr>
            <a:spLocks noGrp="1" noRot="1" noChangeAspect="1" noChangeArrowheads="1" noTextEdit="1"/>
          </p:cNvSpPr>
          <p:nvPr>
            <p:ph type="sldImg"/>
          </p:nvPr>
        </p:nvSpPr>
        <p:spPr>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BCAA233-F079-424B-A867-6EA57F169B9D}" type="datetime8">
              <a:rPr lang="en-US" smtClean="0"/>
              <a:pPr/>
              <a:t>12/17/2013 5:08 PM</a:t>
            </a:fld>
            <a:endParaRPr lang="en-US" smtClean="0"/>
          </a:p>
        </p:txBody>
      </p:sp>
      <p:sp>
        <p:nvSpPr>
          <p:cNvPr id="860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0ADAC24-139C-44D9-8F7A-61DD8A88B6FF}" type="slidenum">
              <a:rPr lang="ar-SA">
                <a:cs typeface="Times New Roman" pitchFamily="18" charset="0"/>
              </a:rPr>
              <a:pPr/>
              <a:t>42</a:t>
            </a:fld>
            <a:endParaRPr lang="en-US">
              <a:cs typeface="Times New Roman" pitchFamily="18" charset="0"/>
            </a:endParaRPr>
          </a:p>
        </p:txBody>
      </p:sp>
      <p:sp>
        <p:nvSpPr>
          <p:cNvPr id="86020" name="Rectangle 2"/>
          <p:cNvSpPr>
            <a:spLocks noGrp="1" noRot="1" noChangeAspect="1" noChangeArrowheads="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43110D2-A059-4354-928D-610D502B18AB}" type="datetime8">
              <a:rPr lang="en-US" smtClean="0"/>
              <a:pPr/>
              <a:t>12/17/2013 5:08 PM</a:t>
            </a:fld>
            <a:endParaRPr lang="en-US" smtClean="0"/>
          </a:p>
        </p:txBody>
      </p:sp>
      <p:sp>
        <p:nvSpPr>
          <p:cNvPr id="1433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816F964-E6EB-4949-BF5E-37E75EC54FCF}" type="slidenum">
              <a:rPr lang="ar-SA">
                <a:cs typeface="Times New Roman" pitchFamily="18" charset="0"/>
              </a:rPr>
              <a:pPr/>
              <a:t>7</a:t>
            </a:fld>
            <a:endParaRPr lang="en-US">
              <a:cs typeface="Times New Roman" pitchFamily="18" charset="0"/>
            </a:endParaRPr>
          </a:p>
        </p:txBody>
      </p:sp>
      <p:sp>
        <p:nvSpPr>
          <p:cNvPr id="14340" name="Rectangle 2"/>
          <p:cNvSpPr>
            <a:spLocks noGrp="1" noRot="1" noChangeAspect="1" noChangeArrowheads="1" noTextEdit="1"/>
          </p:cNvSpPr>
          <p:nvPr>
            <p:ph type="sldImg"/>
          </p:nvPr>
        </p:nvSpPr>
        <p:spPr>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D9D958F-8442-4742-9C76-A8C51618F2ED}" type="datetime8">
              <a:rPr lang="en-US" smtClean="0"/>
              <a:pPr/>
              <a:t>12/17/2013 5:08 PM</a:t>
            </a:fld>
            <a:endParaRPr lang="en-US" smtClean="0"/>
          </a:p>
        </p:txBody>
      </p:sp>
      <p:sp>
        <p:nvSpPr>
          <p:cNvPr id="880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8498E42-8948-41F7-898E-34471B3AB56F}" type="slidenum">
              <a:rPr lang="ar-SA">
                <a:cs typeface="Times New Roman" pitchFamily="18" charset="0"/>
              </a:rPr>
              <a:pPr/>
              <a:t>43</a:t>
            </a:fld>
            <a:endParaRPr lang="en-US">
              <a:cs typeface="Times New Roman" pitchFamily="18" charset="0"/>
            </a:endParaRPr>
          </a:p>
        </p:txBody>
      </p:sp>
      <p:sp>
        <p:nvSpPr>
          <p:cNvPr id="88068" name="Rectangle 2"/>
          <p:cNvSpPr>
            <a:spLocks noGrp="1" noRot="1" noChangeAspect="1" noChangeArrowheads="1" noTextEdit="1"/>
          </p:cNvSpPr>
          <p:nvPr>
            <p:ph type="sldImg"/>
          </p:nvPr>
        </p:nvSpPr>
        <p:spPr>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C297B17-F42C-4BA3-823A-C6C290E4F816}" type="datetime8">
              <a:rPr lang="en-US" smtClean="0"/>
              <a:pPr/>
              <a:t>12/17/2013 5:08 PM</a:t>
            </a:fld>
            <a:endParaRPr lang="en-US" smtClean="0"/>
          </a:p>
        </p:txBody>
      </p:sp>
      <p:sp>
        <p:nvSpPr>
          <p:cNvPr id="9011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33A5D1A-584D-498F-A6BA-58AD84E7FFAB}" type="slidenum">
              <a:rPr lang="ar-SA">
                <a:cs typeface="Times New Roman" pitchFamily="18" charset="0"/>
              </a:rPr>
              <a:pPr/>
              <a:t>44</a:t>
            </a:fld>
            <a:endParaRPr lang="en-US">
              <a:cs typeface="Times New Roman" pitchFamily="18" charset="0"/>
            </a:endParaRPr>
          </a:p>
        </p:txBody>
      </p:sp>
      <p:sp>
        <p:nvSpPr>
          <p:cNvPr id="90116" name="Rectangle 2"/>
          <p:cNvSpPr>
            <a:spLocks noGrp="1" noRot="1" noChangeAspect="1" noChangeArrowheads="1" noTextEdit="1"/>
          </p:cNvSpPr>
          <p:nvPr>
            <p:ph type="sldImg"/>
          </p:nvPr>
        </p:nvSpPr>
        <p:spPr>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227A3D1-8776-4BCF-A1ED-2DB1A554BCBE}" type="datetime8">
              <a:rPr lang="en-US" smtClean="0"/>
              <a:pPr/>
              <a:t>12/17/2013 5:08 PM</a:t>
            </a:fld>
            <a:endParaRPr lang="en-US" smtClean="0"/>
          </a:p>
        </p:txBody>
      </p:sp>
      <p:sp>
        <p:nvSpPr>
          <p:cNvPr id="921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DFD8C59-458C-4379-84EB-E990DB00CD32}" type="slidenum">
              <a:rPr lang="ar-SA">
                <a:cs typeface="Times New Roman" pitchFamily="18" charset="0"/>
              </a:rPr>
              <a:pPr/>
              <a:t>45</a:t>
            </a:fld>
            <a:endParaRPr lang="en-US">
              <a:cs typeface="Times New Roman" pitchFamily="18" charset="0"/>
            </a:endParaRPr>
          </a:p>
        </p:txBody>
      </p:sp>
      <p:sp>
        <p:nvSpPr>
          <p:cNvPr id="92164" name="Rectangle 2"/>
          <p:cNvSpPr>
            <a:spLocks noGrp="1" noRot="1" noChangeAspect="1" noChangeArrowheads="1" noTextEdit="1"/>
          </p:cNvSpPr>
          <p:nvPr>
            <p:ph type="sldImg"/>
          </p:nvPr>
        </p:nvSpPr>
        <p:spPr>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637D6754-A110-4137-9FCB-280C7604CED4}" type="datetime8">
              <a:rPr lang="en-US" smtClean="0"/>
              <a:pPr/>
              <a:t>12/17/2013 5:08 PM</a:t>
            </a:fld>
            <a:endParaRPr lang="en-US" smtClean="0"/>
          </a:p>
        </p:txBody>
      </p:sp>
      <p:sp>
        <p:nvSpPr>
          <p:cNvPr id="9421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BAAFDCE-4162-43C8-BA9C-0C66E160E6FA}" type="slidenum">
              <a:rPr lang="ar-SA">
                <a:cs typeface="Times New Roman" pitchFamily="18" charset="0"/>
              </a:rPr>
              <a:pPr/>
              <a:t>46</a:t>
            </a:fld>
            <a:endParaRPr lang="en-US">
              <a:cs typeface="Times New Roman" pitchFamily="18" charset="0"/>
            </a:endParaRPr>
          </a:p>
        </p:txBody>
      </p:sp>
      <p:sp>
        <p:nvSpPr>
          <p:cNvPr id="94212" name="Rectangle 2"/>
          <p:cNvSpPr>
            <a:spLocks noGrp="1" noRot="1" noChangeAspect="1" noChangeArrowheads="1" noTextEdit="1"/>
          </p:cNvSpPr>
          <p:nvPr>
            <p:ph type="sldImg"/>
          </p:nvPr>
        </p:nvSpPr>
        <p:spPr>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C0A03A5-A27F-488F-8C36-778D13880939}" type="datetime8">
              <a:rPr lang="en-US" smtClean="0"/>
              <a:pPr/>
              <a:t>12/17/2013 5:08 PM</a:t>
            </a:fld>
            <a:endParaRPr lang="en-US" smtClean="0"/>
          </a:p>
        </p:txBody>
      </p:sp>
      <p:sp>
        <p:nvSpPr>
          <p:cNvPr id="962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6E5394B5-AA05-4695-9852-798F1999AC3E}" type="slidenum">
              <a:rPr lang="ar-SA">
                <a:cs typeface="Times New Roman" pitchFamily="18" charset="0"/>
              </a:rPr>
              <a:pPr/>
              <a:t>47</a:t>
            </a:fld>
            <a:endParaRPr lang="en-US">
              <a:cs typeface="Times New Roman" pitchFamily="18" charset="0"/>
            </a:endParaRPr>
          </a:p>
        </p:txBody>
      </p:sp>
      <p:sp>
        <p:nvSpPr>
          <p:cNvPr id="96260" name="Rectangle 2"/>
          <p:cNvSpPr>
            <a:spLocks noGrp="1" noRot="1" noChangeAspect="1" noChangeArrowheads="1" noTextEdit="1"/>
          </p:cNvSpPr>
          <p:nvPr>
            <p:ph type="sldImg"/>
          </p:nvPr>
        </p:nvSpPr>
        <p:spPr>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9637007-5AF3-4C7F-8FF2-0F255D99DCB3}" type="datetime8">
              <a:rPr lang="en-US" smtClean="0"/>
              <a:pPr/>
              <a:t>12/17/2013 5:08 PM</a:t>
            </a:fld>
            <a:endParaRPr lang="en-US" smtClean="0"/>
          </a:p>
        </p:txBody>
      </p:sp>
      <p:sp>
        <p:nvSpPr>
          <p:cNvPr id="983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E32BAA7-BC0F-4D27-9086-B798BFEB2ED6}" type="slidenum">
              <a:rPr lang="ar-SA">
                <a:cs typeface="Times New Roman" pitchFamily="18" charset="0"/>
              </a:rPr>
              <a:pPr/>
              <a:t>48</a:t>
            </a:fld>
            <a:endParaRPr lang="en-US">
              <a:cs typeface="Times New Roman" pitchFamily="18" charset="0"/>
            </a:endParaRPr>
          </a:p>
        </p:txBody>
      </p:sp>
      <p:sp>
        <p:nvSpPr>
          <p:cNvPr id="98308" name="Rectangle 2"/>
          <p:cNvSpPr>
            <a:spLocks noGrp="1" noRot="1" noChangeAspect="1" noChangeArrowheads="1" noTextEdit="1"/>
          </p:cNvSpPr>
          <p:nvPr>
            <p:ph type="sldImg"/>
          </p:nvPr>
        </p:nvSpPr>
        <p:spPr>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8BFEF59-9E06-435D-9689-9843DB789DEE}" type="datetime8">
              <a:rPr lang="en-US" smtClean="0"/>
              <a:pPr/>
              <a:t>12/17/2013 5:08 PM</a:t>
            </a:fld>
            <a:endParaRPr lang="en-US" smtClean="0"/>
          </a:p>
        </p:txBody>
      </p:sp>
      <p:sp>
        <p:nvSpPr>
          <p:cNvPr id="1003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9EBFC54-0B97-4C3E-A770-22EF1D18FF4E}" type="slidenum">
              <a:rPr lang="ar-SA">
                <a:cs typeface="Times New Roman" pitchFamily="18" charset="0"/>
              </a:rPr>
              <a:pPr/>
              <a:t>49</a:t>
            </a:fld>
            <a:endParaRPr lang="en-US">
              <a:cs typeface="Times New Roman" pitchFamily="18" charset="0"/>
            </a:endParaRPr>
          </a:p>
        </p:txBody>
      </p:sp>
      <p:sp>
        <p:nvSpPr>
          <p:cNvPr id="100356" name="Rectangle 2"/>
          <p:cNvSpPr>
            <a:spLocks noGrp="1" noRot="1" noChangeAspect="1" noChangeArrowheads="1" noTextEdit="1"/>
          </p:cNvSpPr>
          <p:nvPr>
            <p:ph type="sldImg"/>
          </p:nvPr>
        </p:nvSpPr>
        <p:spPr>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7A9C6D1-5A78-4F3C-A811-9B040C78F1A1}" type="datetime8">
              <a:rPr lang="en-US" smtClean="0"/>
              <a:pPr/>
              <a:t>12/17/2013 5:08 PM</a:t>
            </a:fld>
            <a:endParaRPr lang="en-US" smtClean="0"/>
          </a:p>
        </p:txBody>
      </p:sp>
      <p:sp>
        <p:nvSpPr>
          <p:cNvPr id="1024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6278F46-9581-414C-BC92-42F06CDEBCD6}" type="slidenum">
              <a:rPr lang="ar-SA">
                <a:cs typeface="Times New Roman" pitchFamily="18" charset="0"/>
              </a:rPr>
              <a:pPr/>
              <a:t>50</a:t>
            </a:fld>
            <a:endParaRPr lang="en-US">
              <a:cs typeface="Times New Roman" pitchFamily="18" charset="0"/>
            </a:endParaRPr>
          </a:p>
        </p:txBody>
      </p:sp>
      <p:sp>
        <p:nvSpPr>
          <p:cNvPr id="102404" name="Rectangle 2"/>
          <p:cNvSpPr>
            <a:spLocks noGrp="1" noRot="1" noChangeAspect="1" noChangeArrowheads="1" noTextEdit="1"/>
          </p:cNvSpPr>
          <p:nvPr>
            <p:ph type="sldImg"/>
          </p:nvPr>
        </p:nvSpPr>
        <p:spPr>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6EC06E4-D1F5-424D-A868-4333A695EE37}" type="datetime8">
              <a:rPr lang="en-US" smtClean="0"/>
              <a:pPr/>
              <a:t>12/17/2013 5:08 PM</a:t>
            </a:fld>
            <a:endParaRPr lang="en-US" smtClean="0"/>
          </a:p>
        </p:txBody>
      </p:sp>
      <p:sp>
        <p:nvSpPr>
          <p:cNvPr id="1044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5017408-DD31-42CE-A945-3E1F610C6C4A}" type="slidenum">
              <a:rPr lang="ar-SA">
                <a:cs typeface="Times New Roman" pitchFamily="18" charset="0"/>
              </a:rPr>
              <a:pPr/>
              <a:t>51</a:t>
            </a:fld>
            <a:endParaRPr lang="en-US">
              <a:cs typeface="Times New Roman" pitchFamily="18" charset="0"/>
            </a:endParaRPr>
          </a:p>
        </p:txBody>
      </p:sp>
      <p:sp>
        <p:nvSpPr>
          <p:cNvPr id="104452" name="Rectangle 2"/>
          <p:cNvSpPr>
            <a:spLocks noGrp="1" noRot="1" noChangeAspect="1" noChangeArrowheads="1" noTextEdit="1"/>
          </p:cNvSpPr>
          <p:nvPr>
            <p:ph type="sldImg"/>
          </p:nvPr>
        </p:nvSpPr>
        <p:spPr>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9755E7F-C86B-440D-9ADF-4D048DCEDD59}" type="datetime8">
              <a:rPr lang="en-US" smtClean="0"/>
              <a:pPr/>
              <a:t>12/17/2013 5:08 PM</a:t>
            </a:fld>
            <a:endParaRPr lang="en-US" smtClean="0"/>
          </a:p>
        </p:txBody>
      </p:sp>
      <p:sp>
        <p:nvSpPr>
          <p:cNvPr id="1064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C27D72F-60E4-4634-80F3-5D1F88D9FAEF}" type="slidenum">
              <a:rPr lang="ar-SA">
                <a:cs typeface="Times New Roman" pitchFamily="18" charset="0"/>
              </a:rPr>
              <a:pPr/>
              <a:t>52</a:t>
            </a:fld>
            <a:endParaRPr lang="en-US">
              <a:cs typeface="Times New Roman" pitchFamily="18" charset="0"/>
            </a:endParaRPr>
          </a:p>
        </p:txBody>
      </p:sp>
      <p:sp>
        <p:nvSpPr>
          <p:cNvPr id="106500" name="Rectangle 2"/>
          <p:cNvSpPr>
            <a:spLocks noGrp="1" noRot="1" noChangeAspect="1" noChangeArrowheads="1" noTextEdit="1"/>
          </p:cNvSpPr>
          <p:nvPr>
            <p:ph type="sldImg"/>
          </p:nvPr>
        </p:nvSpPr>
        <p:spP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1C66C12-853E-4561-A0BA-F0BB722AEB33}" type="datetime8">
              <a:rPr lang="en-US" smtClean="0"/>
              <a:pPr/>
              <a:t>12/17/2013 5:08 PM</a:t>
            </a:fld>
            <a:endParaRPr lang="en-US" smtClean="0"/>
          </a:p>
        </p:txBody>
      </p:sp>
      <p:sp>
        <p:nvSpPr>
          <p:cNvPr id="163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D2245A7-84DD-4AA6-BD31-BFC55DA978B2}" type="slidenum">
              <a:rPr lang="ar-SA">
                <a:cs typeface="Times New Roman" pitchFamily="18" charset="0"/>
              </a:rPr>
              <a:pPr/>
              <a:t>8</a:t>
            </a:fld>
            <a:endParaRPr lang="en-US">
              <a:cs typeface="Times New Roman" pitchFamily="18" charset="0"/>
            </a:endParaRPr>
          </a:p>
        </p:txBody>
      </p:sp>
      <p:sp>
        <p:nvSpPr>
          <p:cNvPr id="16388" name="Rectangle 2"/>
          <p:cNvSpPr>
            <a:spLocks noGrp="1" noRot="1" noChangeAspect="1" noChangeArrowheads="1" noTextEdit="1"/>
          </p:cNvSpPr>
          <p:nvPr>
            <p:ph type="sldImg"/>
          </p:nvPr>
        </p:nvSpPr>
        <p:spPr>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AC986F2-92EB-4AC6-ADA0-83ABA9AEE538}" type="datetime8">
              <a:rPr lang="en-US" smtClean="0"/>
              <a:pPr/>
              <a:t>12/17/2013 5:08 PM</a:t>
            </a:fld>
            <a:endParaRPr lang="en-US" smtClean="0"/>
          </a:p>
        </p:txBody>
      </p:sp>
      <p:sp>
        <p:nvSpPr>
          <p:cNvPr id="1085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247BA13-008B-4AAF-9B6B-A5B34AD3FFA0}" type="slidenum">
              <a:rPr lang="ar-SA">
                <a:cs typeface="Times New Roman" pitchFamily="18" charset="0"/>
              </a:rPr>
              <a:pPr/>
              <a:t>53</a:t>
            </a:fld>
            <a:endParaRPr lang="en-US">
              <a:cs typeface="Times New Roman" pitchFamily="18" charset="0"/>
            </a:endParaRPr>
          </a:p>
        </p:txBody>
      </p:sp>
      <p:sp>
        <p:nvSpPr>
          <p:cNvPr id="108548" name="Rectangle 2"/>
          <p:cNvSpPr>
            <a:spLocks noGrp="1" noRot="1" noChangeAspect="1" noChangeArrowheads="1" noTextEdit="1"/>
          </p:cNvSpPr>
          <p:nvPr>
            <p:ph type="sldImg"/>
          </p:nvPr>
        </p:nvSpPr>
        <p:spPr>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7546C96-AD50-4740-97E3-A23882DAB3B7}" type="datetime8">
              <a:rPr lang="en-US" smtClean="0"/>
              <a:pPr/>
              <a:t>12/17/2013 5:08 PM</a:t>
            </a:fld>
            <a:endParaRPr lang="en-US" smtClean="0"/>
          </a:p>
        </p:txBody>
      </p:sp>
      <p:sp>
        <p:nvSpPr>
          <p:cNvPr id="1105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7A6D854-5EB6-41AE-B6B2-A41D43CAD60E}" type="slidenum">
              <a:rPr lang="ar-SA">
                <a:cs typeface="Times New Roman" pitchFamily="18" charset="0"/>
              </a:rPr>
              <a:pPr/>
              <a:t>54</a:t>
            </a:fld>
            <a:endParaRPr lang="en-US">
              <a:cs typeface="Times New Roman" pitchFamily="18" charset="0"/>
            </a:endParaRPr>
          </a:p>
        </p:txBody>
      </p:sp>
      <p:sp>
        <p:nvSpPr>
          <p:cNvPr id="110596" name="Rectangle 2"/>
          <p:cNvSpPr>
            <a:spLocks noGrp="1" noRot="1" noChangeAspect="1" noChangeArrowheads="1" noTextEdit="1"/>
          </p:cNvSpPr>
          <p:nvPr>
            <p:ph type="sldImg"/>
          </p:nvPr>
        </p:nvSpPr>
        <p:spPr>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3B5773B-F208-49E4-A078-AEAA2D01679D}" type="datetime8">
              <a:rPr lang="en-US" smtClean="0"/>
              <a:pPr/>
              <a:t>12/17/2013 5:08 PM</a:t>
            </a:fld>
            <a:endParaRPr lang="en-US" smtClean="0"/>
          </a:p>
        </p:txBody>
      </p:sp>
      <p:sp>
        <p:nvSpPr>
          <p:cNvPr id="1126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1A3B979-707B-426D-A3EB-6F4918AFB789}" type="slidenum">
              <a:rPr lang="ar-SA">
                <a:cs typeface="Times New Roman" pitchFamily="18" charset="0"/>
              </a:rPr>
              <a:pPr/>
              <a:t>55</a:t>
            </a:fld>
            <a:endParaRPr lang="en-US">
              <a:cs typeface="Times New Roman" pitchFamily="18" charset="0"/>
            </a:endParaRPr>
          </a:p>
        </p:txBody>
      </p:sp>
      <p:sp>
        <p:nvSpPr>
          <p:cNvPr id="112644" name="Rectangle 2"/>
          <p:cNvSpPr>
            <a:spLocks noGrp="1" noRot="1" noChangeAspect="1" noChangeArrowheads="1" noTextEdit="1"/>
          </p:cNvSpPr>
          <p:nvPr>
            <p:ph type="sldImg"/>
          </p:nvPr>
        </p:nvSpPr>
        <p:spPr>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41E6CD6-85EA-43F0-879C-123240E6D513}" type="datetime8">
              <a:rPr lang="en-US" smtClean="0"/>
              <a:pPr/>
              <a:t>12/17/2013 5:08 PM</a:t>
            </a:fld>
            <a:endParaRPr lang="en-US" smtClean="0"/>
          </a:p>
        </p:txBody>
      </p:sp>
      <p:sp>
        <p:nvSpPr>
          <p:cNvPr id="1146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4F71F09-06DB-4489-B8F1-E398B897FC68}" type="slidenum">
              <a:rPr lang="ar-SA">
                <a:cs typeface="Times New Roman" pitchFamily="18" charset="0"/>
              </a:rPr>
              <a:pPr/>
              <a:t>56</a:t>
            </a:fld>
            <a:endParaRPr lang="en-US">
              <a:cs typeface="Times New Roman" pitchFamily="18" charset="0"/>
            </a:endParaRPr>
          </a:p>
        </p:txBody>
      </p:sp>
      <p:sp>
        <p:nvSpPr>
          <p:cNvPr id="114692" name="Rectangle 2"/>
          <p:cNvSpPr>
            <a:spLocks noGrp="1" noRot="1" noChangeAspect="1" noChangeArrowheads="1" noTextEdit="1"/>
          </p:cNvSpPr>
          <p:nvPr>
            <p:ph type="sldImg"/>
          </p:nvPr>
        </p:nvSpPr>
        <p:spPr>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56A62A6-FD46-496F-B240-92BD3FEB0E45}" type="datetime8">
              <a:rPr lang="en-US" smtClean="0"/>
              <a:pPr/>
              <a:t>12/17/2013 5:08 PM</a:t>
            </a:fld>
            <a:endParaRPr lang="en-US" smtClean="0"/>
          </a:p>
        </p:txBody>
      </p:sp>
      <p:sp>
        <p:nvSpPr>
          <p:cNvPr id="11673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6CBBFC10-4BFB-4C4E-9A89-0B88D8A2363F}" type="slidenum">
              <a:rPr lang="ar-SA">
                <a:cs typeface="Times New Roman" pitchFamily="18" charset="0"/>
              </a:rPr>
              <a:pPr/>
              <a:t>57</a:t>
            </a:fld>
            <a:endParaRPr lang="en-US">
              <a:cs typeface="Times New Roman" pitchFamily="18" charset="0"/>
            </a:endParaRPr>
          </a:p>
        </p:txBody>
      </p:sp>
      <p:sp>
        <p:nvSpPr>
          <p:cNvPr id="116740" name="Rectangle 2"/>
          <p:cNvSpPr>
            <a:spLocks noGrp="1" noRot="1" noChangeAspect="1" noChangeArrowheads="1" noTextEdit="1"/>
          </p:cNvSpPr>
          <p:nvPr>
            <p:ph type="sldImg"/>
          </p:nvPr>
        </p:nvSpPr>
        <p:spPr>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004C96E-EB95-4CD7-8A37-A0CC790EC8E8}" type="datetime8">
              <a:rPr lang="en-US" smtClean="0"/>
              <a:pPr/>
              <a:t>12/17/2013 5:08 PM</a:t>
            </a:fld>
            <a:endParaRPr lang="en-US" smtClean="0"/>
          </a:p>
        </p:txBody>
      </p:sp>
      <p:sp>
        <p:nvSpPr>
          <p:cNvPr id="1187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67B1A80-EBF3-4988-93FD-5BAAECEE0385}" type="slidenum">
              <a:rPr lang="ar-SA">
                <a:cs typeface="Times New Roman" pitchFamily="18" charset="0"/>
              </a:rPr>
              <a:pPr/>
              <a:t>58</a:t>
            </a:fld>
            <a:endParaRPr lang="en-US">
              <a:cs typeface="Times New Roman" pitchFamily="18" charset="0"/>
            </a:endParaRPr>
          </a:p>
        </p:txBody>
      </p:sp>
      <p:sp>
        <p:nvSpPr>
          <p:cNvPr id="118788" name="Rectangle 2"/>
          <p:cNvSpPr>
            <a:spLocks noGrp="1" noRot="1" noChangeAspect="1" noChangeArrowheads="1" noTextEdit="1"/>
          </p:cNvSpPr>
          <p:nvPr>
            <p:ph type="sldImg"/>
          </p:nvPr>
        </p:nvSpPr>
        <p:spPr>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03A08E0-6168-4E96-AA31-E774B6B71992}" type="datetime8">
              <a:rPr lang="en-US" smtClean="0"/>
              <a:pPr/>
              <a:t>12/17/2013 5:08 PM</a:t>
            </a:fld>
            <a:endParaRPr lang="en-US" smtClean="0"/>
          </a:p>
        </p:txBody>
      </p:sp>
      <p:sp>
        <p:nvSpPr>
          <p:cNvPr id="12083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5E9A417-BA0D-4E10-A4CF-C17264F61AE5}" type="slidenum">
              <a:rPr lang="ar-SA">
                <a:cs typeface="Times New Roman" pitchFamily="18" charset="0"/>
              </a:rPr>
              <a:pPr/>
              <a:t>59</a:t>
            </a:fld>
            <a:endParaRPr lang="en-US">
              <a:cs typeface="Times New Roman" pitchFamily="18" charset="0"/>
            </a:endParaRPr>
          </a:p>
        </p:txBody>
      </p:sp>
      <p:sp>
        <p:nvSpPr>
          <p:cNvPr id="120836" name="Rectangle 2"/>
          <p:cNvSpPr>
            <a:spLocks noGrp="1" noRot="1" noChangeAspect="1" noChangeArrowheads="1" noTextEdit="1"/>
          </p:cNvSpPr>
          <p:nvPr>
            <p:ph type="sldImg"/>
          </p:nvPr>
        </p:nvSpPr>
        <p:spPr>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ED1F287-0472-452B-8BA7-D3B9D8DA71CF}" type="datetime8">
              <a:rPr lang="en-US" smtClean="0"/>
              <a:pPr/>
              <a:t>12/17/2013 5:08 PM</a:t>
            </a:fld>
            <a:endParaRPr lang="en-US" smtClean="0"/>
          </a:p>
        </p:txBody>
      </p:sp>
      <p:sp>
        <p:nvSpPr>
          <p:cNvPr id="12288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91805BB-E890-41BE-9EF6-A4FD3CCD6D8A}" type="slidenum">
              <a:rPr lang="ar-SA">
                <a:cs typeface="Times New Roman" pitchFamily="18" charset="0"/>
              </a:rPr>
              <a:pPr/>
              <a:t>60</a:t>
            </a:fld>
            <a:endParaRPr lang="en-US">
              <a:cs typeface="Times New Roman" pitchFamily="18" charset="0"/>
            </a:endParaRPr>
          </a:p>
        </p:txBody>
      </p:sp>
      <p:sp>
        <p:nvSpPr>
          <p:cNvPr id="122884" name="Rectangle 2"/>
          <p:cNvSpPr>
            <a:spLocks noGrp="1" noRot="1" noChangeAspect="1" noChangeArrowheads="1" noTextEdit="1"/>
          </p:cNvSpPr>
          <p:nvPr>
            <p:ph type="sldImg"/>
          </p:nvPr>
        </p:nvSpPr>
        <p:spPr>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3B2D5B7-0710-4D27-831D-9A2160434F3C}" type="datetime8">
              <a:rPr lang="en-US" smtClean="0"/>
              <a:pPr/>
              <a:t>12/17/2013 5:08 PM</a:t>
            </a:fld>
            <a:endParaRPr lang="en-US" smtClean="0"/>
          </a:p>
        </p:txBody>
      </p:sp>
      <p:sp>
        <p:nvSpPr>
          <p:cNvPr id="1249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56E1F57-D86A-42D4-AE44-574882286C8A}" type="slidenum">
              <a:rPr lang="ar-SA">
                <a:cs typeface="Times New Roman" pitchFamily="18" charset="0"/>
              </a:rPr>
              <a:pPr/>
              <a:t>61</a:t>
            </a:fld>
            <a:endParaRPr lang="en-US">
              <a:cs typeface="Times New Roman" pitchFamily="18" charset="0"/>
            </a:endParaRPr>
          </a:p>
        </p:txBody>
      </p:sp>
      <p:sp>
        <p:nvSpPr>
          <p:cNvPr id="124932" name="Rectangle 2"/>
          <p:cNvSpPr>
            <a:spLocks noGrp="1" noRot="1" noChangeAspect="1" noChangeArrowheads="1" noTextEdit="1"/>
          </p:cNvSpPr>
          <p:nvPr>
            <p:ph type="sldImg"/>
          </p:nvPr>
        </p:nvSpPr>
        <p:spPr>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CE46528-3D45-4DCD-8824-D47844F5293E}" type="datetime8">
              <a:rPr lang="en-US" smtClean="0"/>
              <a:pPr/>
              <a:t>12/17/2013 5:08 PM</a:t>
            </a:fld>
            <a:endParaRPr lang="en-US" smtClean="0"/>
          </a:p>
        </p:txBody>
      </p:sp>
      <p:sp>
        <p:nvSpPr>
          <p:cNvPr id="1269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6EF3B7C-AB6D-4C62-882C-F2402273649F}" type="slidenum">
              <a:rPr lang="ar-SA">
                <a:cs typeface="Times New Roman" pitchFamily="18" charset="0"/>
              </a:rPr>
              <a:pPr/>
              <a:t>62</a:t>
            </a:fld>
            <a:endParaRPr lang="en-US">
              <a:cs typeface="Times New Roman" pitchFamily="18" charset="0"/>
            </a:endParaRPr>
          </a:p>
        </p:txBody>
      </p:sp>
      <p:sp>
        <p:nvSpPr>
          <p:cNvPr id="126980" name="Rectangle 2"/>
          <p:cNvSpPr>
            <a:spLocks noGrp="1" noRot="1" noChangeAspect="1" noChangeArrowheads="1" noTextEdit="1"/>
          </p:cNvSpPr>
          <p:nvPr>
            <p:ph type="sldImg"/>
          </p:nvPr>
        </p:nvSpPr>
        <p:spPr>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D40527A-5F64-42C8-8F31-A77F43B7ECD9}" type="datetime8">
              <a:rPr lang="en-US" smtClean="0"/>
              <a:pPr/>
              <a:t>12/17/2013 5:08 PM</a:t>
            </a:fld>
            <a:endParaRPr lang="en-US" smtClean="0"/>
          </a:p>
        </p:txBody>
      </p:sp>
      <p:sp>
        <p:nvSpPr>
          <p:cNvPr id="1843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A21AA95-7E7B-4EBC-97D4-D02FCC16285F}" type="slidenum">
              <a:rPr lang="ar-SA">
                <a:cs typeface="Times New Roman" pitchFamily="18" charset="0"/>
              </a:rPr>
              <a:pPr/>
              <a:t>9</a:t>
            </a:fld>
            <a:endParaRPr lang="en-US">
              <a:cs typeface="Times New Roman" pitchFamily="18" charset="0"/>
            </a:endParaRPr>
          </a:p>
        </p:txBody>
      </p:sp>
      <p:sp>
        <p:nvSpPr>
          <p:cNvPr id="18436" name="Rectangle 2"/>
          <p:cNvSpPr>
            <a:spLocks noGrp="1" noRot="1" noChangeAspect="1" noChangeArrowheads="1" noTextEdit="1"/>
          </p:cNvSpPr>
          <p:nvPr>
            <p:ph type="sldImg"/>
          </p:nvPr>
        </p:nvSpPr>
        <p:spPr>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B797681-1D17-40A6-91B5-111F0B9A4E8C}" type="datetime8">
              <a:rPr lang="en-US" smtClean="0"/>
              <a:pPr/>
              <a:t>12/17/2013 5:08 PM</a:t>
            </a:fld>
            <a:endParaRPr lang="en-US" smtClean="0"/>
          </a:p>
        </p:txBody>
      </p:sp>
      <p:sp>
        <p:nvSpPr>
          <p:cNvPr id="1290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6F366F1-FDA3-4D4C-8894-09429DADAC40}" type="slidenum">
              <a:rPr lang="ar-SA">
                <a:cs typeface="Times New Roman" pitchFamily="18" charset="0"/>
              </a:rPr>
              <a:pPr/>
              <a:t>63</a:t>
            </a:fld>
            <a:endParaRPr lang="en-US">
              <a:cs typeface="Times New Roman" pitchFamily="18" charset="0"/>
            </a:endParaRPr>
          </a:p>
        </p:txBody>
      </p:sp>
      <p:sp>
        <p:nvSpPr>
          <p:cNvPr id="129028" name="Rectangle 2"/>
          <p:cNvSpPr>
            <a:spLocks noGrp="1" noRot="1" noChangeAspect="1" noChangeArrowheads="1" noTextEdit="1"/>
          </p:cNvSpPr>
          <p:nvPr>
            <p:ph type="sldImg"/>
          </p:nvPr>
        </p:nvSpPr>
        <p:spPr>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E05FECF-EE47-4CDA-B65B-4C5BEE98E63A}" type="datetime8">
              <a:rPr lang="en-US" smtClean="0"/>
              <a:pPr/>
              <a:t>12/17/2013 5:08 PM</a:t>
            </a:fld>
            <a:endParaRPr lang="en-US" smtClean="0"/>
          </a:p>
        </p:txBody>
      </p:sp>
      <p:sp>
        <p:nvSpPr>
          <p:cNvPr id="1310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DEB5E54-9373-45EF-ACA5-DDC258C6FB01}" type="slidenum">
              <a:rPr lang="ar-SA">
                <a:cs typeface="Times New Roman" pitchFamily="18" charset="0"/>
              </a:rPr>
              <a:pPr/>
              <a:t>64</a:t>
            </a:fld>
            <a:endParaRPr lang="en-US">
              <a:cs typeface="Times New Roman" pitchFamily="18" charset="0"/>
            </a:endParaRPr>
          </a:p>
        </p:txBody>
      </p:sp>
      <p:sp>
        <p:nvSpPr>
          <p:cNvPr id="131076" name="Rectangle 2"/>
          <p:cNvSpPr>
            <a:spLocks noGrp="1" noRot="1" noChangeAspect="1" noChangeArrowheads="1" noTextEdit="1"/>
          </p:cNvSpPr>
          <p:nvPr>
            <p:ph type="sldImg"/>
          </p:nvPr>
        </p:nvSpPr>
        <p:spPr>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8EA2AA1-0858-431F-BA69-BEA7554CEF38}" type="datetime8">
              <a:rPr lang="en-US" smtClean="0"/>
              <a:pPr/>
              <a:t>12/17/2013 5:08 PM</a:t>
            </a:fld>
            <a:endParaRPr lang="en-US" smtClean="0"/>
          </a:p>
        </p:txBody>
      </p:sp>
      <p:sp>
        <p:nvSpPr>
          <p:cNvPr id="1331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D649661-1BEC-48F2-9CE3-E98DF7828631}" type="slidenum">
              <a:rPr lang="ar-SA">
                <a:cs typeface="Times New Roman" pitchFamily="18" charset="0"/>
              </a:rPr>
              <a:pPr/>
              <a:t>65</a:t>
            </a:fld>
            <a:endParaRPr lang="en-US">
              <a:cs typeface="Times New Roman" pitchFamily="18" charset="0"/>
            </a:endParaRPr>
          </a:p>
        </p:txBody>
      </p:sp>
      <p:sp>
        <p:nvSpPr>
          <p:cNvPr id="133124" name="Rectangle 2"/>
          <p:cNvSpPr>
            <a:spLocks noGrp="1" noRot="1" noChangeAspect="1" noChangeArrowheads="1" noTextEdit="1"/>
          </p:cNvSpPr>
          <p:nvPr>
            <p:ph type="sldImg"/>
          </p:nvPr>
        </p:nvSpPr>
        <p:spPr>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0870CF0-C8A5-4A21-AFB9-A4A35607617A}" type="datetime8">
              <a:rPr lang="en-US" smtClean="0"/>
              <a:pPr/>
              <a:t>12/17/2013 5:08 PM</a:t>
            </a:fld>
            <a:endParaRPr lang="en-US" smtClean="0"/>
          </a:p>
        </p:txBody>
      </p:sp>
      <p:sp>
        <p:nvSpPr>
          <p:cNvPr id="1351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2DFA94C-7845-4387-ADAE-658E8B781C3C}" type="slidenum">
              <a:rPr lang="ar-SA">
                <a:cs typeface="Times New Roman" pitchFamily="18" charset="0"/>
              </a:rPr>
              <a:pPr/>
              <a:t>66</a:t>
            </a:fld>
            <a:endParaRPr lang="en-US">
              <a:cs typeface="Times New Roman" pitchFamily="18" charset="0"/>
            </a:endParaRPr>
          </a:p>
        </p:txBody>
      </p:sp>
      <p:sp>
        <p:nvSpPr>
          <p:cNvPr id="135172" name="Rectangle 2"/>
          <p:cNvSpPr>
            <a:spLocks noGrp="1" noRot="1" noChangeAspect="1" noChangeArrowheads="1" noTextEdit="1"/>
          </p:cNvSpPr>
          <p:nvPr>
            <p:ph type="sldImg"/>
          </p:nvPr>
        </p:nvSpPr>
        <p:spPr>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8175473-6493-4DF2-BB16-81B2BEE2B7EB}" type="datetime8">
              <a:rPr lang="en-US" smtClean="0"/>
              <a:pPr/>
              <a:t>12/17/2013 5:08 PM</a:t>
            </a:fld>
            <a:endParaRPr lang="en-US" smtClean="0"/>
          </a:p>
        </p:txBody>
      </p:sp>
      <p:sp>
        <p:nvSpPr>
          <p:cNvPr id="1372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1FA32181-D852-4B2E-BCB9-46E230CF7CF8}" type="slidenum">
              <a:rPr lang="ar-SA">
                <a:cs typeface="Times New Roman" pitchFamily="18" charset="0"/>
              </a:rPr>
              <a:pPr/>
              <a:t>67</a:t>
            </a:fld>
            <a:endParaRPr lang="en-US">
              <a:cs typeface="Times New Roman" pitchFamily="18" charset="0"/>
            </a:endParaRPr>
          </a:p>
        </p:txBody>
      </p:sp>
      <p:sp>
        <p:nvSpPr>
          <p:cNvPr id="137220" name="Rectangle 2"/>
          <p:cNvSpPr>
            <a:spLocks noGrp="1" noRot="1" noChangeAspect="1" noChangeArrowheads="1" noTextEdit="1"/>
          </p:cNvSpPr>
          <p:nvPr>
            <p:ph type="sldImg"/>
          </p:nvPr>
        </p:nvSpPr>
        <p:spPr>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6380869-1A6E-4883-A1A8-4E13FAAB562E}" type="datetime8">
              <a:rPr lang="en-US" smtClean="0"/>
              <a:pPr/>
              <a:t>12/17/2013 5:08 PM</a:t>
            </a:fld>
            <a:endParaRPr lang="en-US" smtClean="0"/>
          </a:p>
        </p:txBody>
      </p:sp>
      <p:sp>
        <p:nvSpPr>
          <p:cNvPr id="1392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747737D-08ED-4C15-98A7-212F459B4F88}" type="slidenum">
              <a:rPr lang="ar-SA">
                <a:cs typeface="Times New Roman" pitchFamily="18" charset="0"/>
              </a:rPr>
              <a:pPr/>
              <a:t>68</a:t>
            </a:fld>
            <a:endParaRPr lang="en-US">
              <a:cs typeface="Times New Roman" pitchFamily="18" charset="0"/>
            </a:endParaRPr>
          </a:p>
        </p:txBody>
      </p:sp>
      <p:sp>
        <p:nvSpPr>
          <p:cNvPr id="139268" name="Rectangle 2"/>
          <p:cNvSpPr>
            <a:spLocks noGrp="1" noRot="1" noChangeAspect="1" noChangeArrowheads="1" noTextEdit="1"/>
          </p:cNvSpPr>
          <p:nvPr>
            <p:ph type="sldImg"/>
          </p:nvPr>
        </p:nvSpPr>
        <p:spPr>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438B586-A9DD-4EE2-AFCC-9DBF001C3753}" type="datetime8">
              <a:rPr lang="en-US" smtClean="0"/>
              <a:pPr/>
              <a:t>12/17/2013 5:08 PM</a:t>
            </a:fld>
            <a:endParaRPr lang="en-US" smtClean="0"/>
          </a:p>
        </p:txBody>
      </p:sp>
      <p:sp>
        <p:nvSpPr>
          <p:cNvPr id="14131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E6C8727-4CF3-4ECA-87B2-64307453987F}" type="slidenum">
              <a:rPr lang="ar-SA">
                <a:cs typeface="Times New Roman" pitchFamily="18" charset="0"/>
              </a:rPr>
              <a:pPr/>
              <a:t>69</a:t>
            </a:fld>
            <a:endParaRPr lang="en-US">
              <a:cs typeface="Times New Roman" pitchFamily="18" charset="0"/>
            </a:endParaRPr>
          </a:p>
        </p:txBody>
      </p:sp>
      <p:sp>
        <p:nvSpPr>
          <p:cNvPr id="141316" name="Rectangle 2"/>
          <p:cNvSpPr>
            <a:spLocks noGrp="1" noRot="1" noChangeAspect="1" noChangeArrowheads="1" noTextEdit="1"/>
          </p:cNvSpPr>
          <p:nvPr>
            <p:ph type="sldImg"/>
          </p:nvPr>
        </p:nvSpPr>
        <p:spPr>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89821E7-B817-4D01-ADD2-47640E751C8F}" type="datetime8">
              <a:rPr lang="en-US" smtClean="0"/>
              <a:pPr/>
              <a:t>12/17/2013 5:08 PM</a:t>
            </a:fld>
            <a:endParaRPr lang="en-US" smtClean="0"/>
          </a:p>
        </p:txBody>
      </p:sp>
      <p:sp>
        <p:nvSpPr>
          <p:cNvPr id="1433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66EAC20-A89F-49E5-A42E-45859BFB4B3E}" type="slidenum">
              <a:rPr lang="ar-SA">
                <a:cs typeface="Times New Roman" pitchFamily="18" charset="0"/>
              </a:rPr>
              <a:pPr/>
              <a:t>70</a:t>
            </a:fld>
            <a:endParaRPr lang="en-US">
              <a:cs typeface="Times New Roman" pitchFamily="18" charset="0"/>
            </a:endParaRPr>
          </a:p>
        </p:txBody>
      </p:sp>
      <p:sp>
        <p:nvSpPr>
          <p:cNvPr id="143364" name="Rectangle 2"/>
          <p:cNvSpPr>
            <a:spLocks noGrp="1" noRot="1" noChangeAspect="1" noChangeArrowheads="1" noTextEdit="1"/>
          </p:cNvSpPr>
          <p:nvPr>
            <p:ph type="sldImg"/>
          </p:nvPr>
        </p:nvSpPr>
        <p:spPr>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90D57C8-9898-47D0-A183-939B6C4D838E}" type="datetime8">
              <a:rPr lang="en-US" smtClean="0"/>
              <a:pPr/>
              <a:t>12/17/2013 5:08 PM</a:t>
            </a:fld>
            <a:endParaRPr lang="en-US" smtClean="0"/>
          </a:p>
        </p:txBody>
      </p:sp>
      <p:sp>
        <p:nvSpPr>
          <p:cNvPr id="14541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971CC1D-184F-49D1-AE84-480AA965414F}" type="slidenum">
              <a:rPr lang="ar-SA">
                <a:cs typeface="Times New Roman" pitchFamily="18" charset="0"/>
              </a:rPr>
              <a:pPr/>
              <a:t>71</a:t>
            </a:fld>
            <a:endParaRPr lang="en-US">
              <a:cs typeface="Times New Roman" pitchFamily="18" charset="0"/>
            </a:endParaRPr>
          </a:p>
        </p:txBody>
      </p:sp>
      <p:sp>
        <p:nvSpPr>
          <p:cNvPr id="145412" name="Rectangle 2"/>
          <p:cNvSpPr>
            <a:spLocks noGrp="1" noRot="1" noChangeAspect="1" noChangeArrowheads="1" noTextEdit="1"/>
          </p:cNvSpPr>
          <p:nvPr>
            <p:ph type="sldImg"/>
          </p:nvPr>
        </p:nvSpPr>
        <p:spPr>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73EA3AF-8573-45FC-9297-BF325F36B0A0}" type="datetime8">
              <a:rPr lang="en-US" smtClean="0"/>
              <a:pPr/>
              <a:t>12/17/2013 5:08 PM</a:t>
            </a:fld>
            <a:endParaRPr lang="en-US" smtClean="0"/>
          </a:p>
        </p:txBody>
      </p:sp>
      <p:sp>
        <p:nvSpPr>
          <p:cNvPr id="1474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EA5331D-4288-40F7-9220-6F9EB5A073D6}" type="slidenum">
              <a:rPr lang="ar-SA">
                <a:cs typeface="Times New Roman" pitchFamily="18" charset="0"/>
              </a:rPr>
              <a:pPr/>
              <a:t>72</a:t>
            </a:fld>
            <a:endParaRPr lang="en-US">
              <a:cs typeface="Times New Roman" pitchFamily="18" charset="0"/>
            </a:endParaRPr>
          </a:p>
        </p:txBody>
      </p:sp>
      <p:sp>
        <p:nvSpPr>
          <p:cNvPr id="147460" name="Rectangle 2"/>
          <p:cNvSpPr>
            <a:spLocks noGrp="1" noRot="1" noChangeAspect="1" noChangeArrowheads="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C279F03F-D80D-40C5-86B1-0F97E2AF2583}" type="datetime8">
              <a:rPr lang="en-US" smtClean="0"/>
              <a:pPr/>
              <a:t>12/17/2013 5:08 PM</a:t>
            </a:fld>
            <a:endParaRPr lang="en-US" smtClean="0"/>
          </a:p>
        </p:txBody>
      </p:sp>
      <p:sp>
        <p:nvSpPr>
          <p:cNvPr id="2048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A1C1317-6126-4155-B075-62C09318027C}" type="slidenum">
              <a:rPr lang="ar-SA">
                <a:cs typeface="Times New Roman" pitchFamily="18" charset="0"/>
              </a:rPr>
              <a:pPr/>
              <a:t>10</a:t>
            </a:fld>
            <a:endParaRPr lang="en-US">
              <a:cs typeface="Times New Roman" pitchFamily="18" charset="0"/>
            </a:endParaRPr>
          </a:p>
        </p:txBody>
      </p:sp>
      <p:sp>
        <p:nvSpPr>
          <p:cNvPr id="20484" name="Rectangle 2"/>
          <p:cNvSpPr>
            <a:spLocks noGrp="1" noRot="1" noChangeAspect="1" noChangeArrowheads="1" noTextEdit="1"/>
          </p:cNvSpPr>
          <p:nvPr>
            <p:ph type="sldImg"/>
          </p:nvPr>
        </p:nvSpPr>
        <p:spPr>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2B7523B-5955-4F8D-9A20-40A33F3AC787}" type="datetime8">
              <a:rPr lang="en-US" smtClean="0"/>
              <a:pPr/>
              <a:t>12/17/2013 5:08 PM</a:t>
            </a:fld>
            <a:endParaRPr lang="en-US" smtClean="0"/>
          </a:p>
        </p:txBody>
      </p:sp>
      <p:sp>
        <p:nvSpPr>
          <p:cNvPr id="1495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73430D9-9646-4748-8F82-882E0FAFBC7E}" type="slidenum">
              <a:rPr lang="ar-SA">
                <a:cs typeface="Times New Roman" pitchFamily="18" charset="0"/>
              </a:rPr>
              <a:pPr/>
              <a:t>73</a:t>
            </a:fld>
            <a:endParaRPr lang="en-US">
              <a:cs typeface="Times New Roman" pitchFamily="18" charset="0"/>
            </a:endParaRPr>
          </a:p>
        </p:txBody>
      </p:sp>
      <p:sp>
        <p:nvSpPr>
          <p:cNvPr id="149508" name="Rectangle 2"/>
          <p:cNvSpPr>
            <a:spLocks noGrp="1" noRot="1" noChangeAspect="1" noChangeArrowheads="1" noTextEdit="1"/>
          </p:cNvSpPr>
          <p:nvPr>
            <p:ph type="sldImg"/>
          </p:nvPr>
        </p:nvSpPr>
        <p:spPr>
          <a:ln/>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6CAFB379-036D-40FB-B97B-CEDE48693CBA}" type="datetime8">
              <a:rPr lang="en-US" smtClean="0"/>
              <a:pPr/>
              <a:t>12/17/2013 5:08 PM</a:t>
            </a:fld>
            <a:endParaRPr lang="en-US" smtClean="0"/>
          </a:p>
        </p:txBody>
      </p:sp>
      <p:sp>
        <p:nvSpPr>
          <p:cNvPr id="151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FD51271-CA56-4408-83A0-0548F924C166}" type="slidenum">
              <a:rPr lang="ar-SA">
                <a:cs typeface="Times New Roman" pitchFamily="18" charset="0"/>
              </a:rPr>
              <a:pPr/>
              <a:t>74</a:t>
            </a:fld>
            <a:endParaRPr lang="en-US">
              <a:cs typeface="Times New Roman" pitchFamily="18" charset="0"/>
            </a:endParaRPr>
          </a:p>
        </p:txBody>
      </p:sp>
      <p:sp>
        <p:nvSpPr>
          <p:cNvPr id="151556" name="Rectangle 2"/>
          <p:cNvSpPr>
            <a:spLocks noGrp="1" noRot="1" noChangeAspect="1" noChangeArrowheads="1" noTextEdit="1"/>
          </p:cNvSpPr>
          <p:nvPr>
            <p:ph type="sldImg"/>
          </p:nvPr>
        </p:nvSpPr>
        <p:spPr>
          <a:ln/>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012BE6C-D3CA-481F-9744-256CD6707206}" type="datetime8">
              <a:rPr lang="en-US" smtClean="0"/>
              <a:pPr/>
              <a:t>12/17/2013 5:08 PM</a:t>
            </a:fld>
            <a:endParaRPr lang="en-US" smtClean="0"/>
          </a:p>
        </p:txBody>
      </p:sp>
      <p:sp>
        <p:nvSpPr>
          <p:cNvPr id="153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F7CE53B-D34E-4CA3-8D76-0300FB0DD5A7}" type="slidenum">
              <a:rPr lang="ar-SA">
                <a:cs typeface="Times New Roman" pitchFamily="18" charset="0"/>
              </a:rPr>
              <a:pPr/>
              <a:t>75</a:t>
            </a:fld>
            <a:endParaRPr lang="en-US">
              <a:cs typeface="Times New Roman" pitchFamily="18" charset="0"/>
            </a:endParaRPr>
          </a:p>
        </p:txBody>
      </p:sp>
      <p:sp>
        <p:nvSpPr>
          <p:cNvPr id="153604" name="Rectangle 2"/>
          <p:cNvSpPr>
            <a:spLocks noGrp="1" noRot="1" noChangeAspect="1" noChangeArrowheads="1" noTextEdit="1"/>
          </p:cNvSpPr>
          <p:nvPr>
            <p:ph type="sldImg"/>
          </p:nvPr>
        </p:nvSpPr>
        <p:spPr>
          <a:ln/>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0D32AD11-48F1-4EB7-9EA2-26C3340A3E2E}" type="datetime8">
              <a:rPr lang="en-US" smtClean="0"/>
              <a:pPr/>
              <a:t>12/17/2013 5:08 PM</a:t>
            </a:fld>
            <a:endParaRPr lang="en-US" smtClean="0"/>
          </a:p>
        </p:txBody>
      </p:sp>
      <p:sp>
        <p:nvSpPr>
          <p:cNvPr id="155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B3873AD-A818-4CB6-B8A3-54D28597C752}" type="slidenum">
              <a:rPr lang="ar-SA">
                <a:cs typeface="Times New Roman" pitchFamily="18" charset="0"/>
              </a:rPr>
              <a:pPr/>
              <a:t>76</a:t>
            </a:fld>
            <a:endParaRPr lang="en-US">
              <a:cs typeface="Times New Roman" pitchFamily="18" charset="0"/>
            </a:endParaRPr>
          </a:p>
        </p:txBody>
      </p:sp>
      <p:sp>
        <p:nvSpPr>
          <p:cNvPr id="155652" name="Rectangle 2"/>
          <p:cNvSpPr>
            <a:spLocks noGrp="1" noRot="1" noChangeAspect="1" noChangeArrowheads="1" noTextEdit="1"/>
          </p:cNvSpPr>
          <p:nvPr>
            <p:ph type="sldImg"/>
          </p:nvPr>
        </p:nvSpPr>
        <p:spPr>
          <a:ln/>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992962E-07E3-4159-B18B-440E0C339D11}" type="datetime8">
              <a:rPr lang="en-US" smtClean="0"/>
              <a:pPr/>
              <a:t>12/17/2013 5:08 PM</a:t>
            </a:fld>
            <a:endParaRPr lang="en-US" smtClean="0"/>
          </a:p>
        </p:txBody>
      </p:sp>
      <p:sp>
        <p:nvSpPr>
          <p:cNvPr id="157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B6E8346-8EE3-42F0-9A71-D29B31C34FD8}" type="slidenum">
              <a:rPr lang="ar-SA">
                <a:cs typeface="Times New Roman" pitchFamily="18" charset="0"/>
              </a:rPr>
              <a:pPr/>
              <a:t>77</a:t>
            </a:fld>
            <a:endParaRPr lang="en-US">
              <a:cs typeface="Times New Roman" pitchFamily="18" charset="0"/>
            </a:endParaRPr>
          </a:p>
        </p:txBody>
      </p:sp>
      <p:sp>
        <p:nvSpPr>
          <p:cNvPr id="157700" name="Rectangle 2"/>
          <p:cNvSpPr>
            <a:spLocks noGrp="1" noRot="1" noChangeAspect="1" noChangeArrowheads="1" noTextEdit="1"/>
          </p:cNvSpPr>
          <p:nvPr>
            <p:ph type="sldImg"/>
          </p:nvPr>
        </p:nvSpPr>
        <p:spPr>
          <a:ln/>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C5778D6-E922-4E94-A0DA-47E42557B5AD}" type="datetime8">
              <a:rPr lang="en-US" smtClean="0"/>
              <a:pPr/>
              <a:t>12/17/2013 5:08 PM</a:t>
            </a:fld>
            <a:endParaRPr lang="en-US" smtClean="0"/>
          </a:p>
        </p:txBody>
      </p:sp>
      <p:sp>
        <p:nvSpPr>
          <p:cNvPr id="159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BD6CDDF-4E11-4D77-9872-E38CB8B6AA39}" type="slidenum">
              <a:rPr lang="ar-SA">
                <a:cs typeface="Times New Roman" pitchFamily="18" charset="0"/>
              </a:rPr>
              <a:pPr/>
              <a:t>78</a:t>
            </a:fld>
            <a:endParaRPr lang="en-US">
              <a:cs typeface="Times New Roman" pitchFamily="18" charset="0"/>
            </a:endParaRPr>
          </a:p>
        </p:txBody>
      </p:sp>
      <p:sp>
        <p:nvSpPr>
          <p:cNvPr id="159748" name="Rectangle 2"/>
          <p:cNvSpPr>
            <a:spLocks noGrp="1" noRot="1" noChangeAspect="1" noChangeArrowheads="1" noTextEdit="1"/>
          </p:cNvSpPr>
          <p:nvPr>
            <p:ph type="sldImg"/>
          </p:nvPr>
        </p:nvSpPr>
        <p:spPr>
          <a:ln/>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751E17B2-CEFB-4225-B729-5C3265D0F9A5}" type="datetime8">
              <a:rPr lang="en-US" smtClean="0"/>
              <a:pPr/>
              <a:t>12/17/2013 5:08 PM</a:t>
            </a:fld>
            <a:endParaRPr lang="en-US" smtClean="0"/>
          </a:p>
        </p:txBody>
      </p:sp>
      <p:sp>
        <p:nvSpPr>
          <p:cNvPr id="161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3BEAA2B-EE28-4271-81B1-DE243DC79564}" type="slidenum">
              <a:rPr lang="ar-SA">
                <a:cs typeface="Times New Roman" pitchFamily="18" charset="0"/>
              </a:rPr>
              <a:pPr/>
              <a:t>79</a:t>
            </a:fld>
            <a:endParaRPr lang="en-US">
              <a:cs typeface="Times New Roman" pitchFamily="18" charset="0"/>
            </a:endParaRPr>
          </a:p>
        </p:txBody>
      </p:sp>
      <p:sp>
        <p:nvSpPr>
          <p:cNvPr id="161796" name="Rectangle 2"/>
          <p:cNvSpPr>
            <a:spLocks noGrp="1" noRot="1" noChangeAspect="1" noChangeArrowheads="1" noTextEdit="1"/>
          </p:cNvSpPr>
          <p:nvPr>
            <p:ph type="sldImg"/>
          </p:nvPr>
        </p:nvSpPr>
        <p:spPr>
          <a:ln/>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29AE091-7646-4D42-A36C-CB7249D7F425}" type="datetime8">
              <a:rPr lang="en-US" smtClean="0"/>
              <a:pPr/>
              <a:t>12/17/2013 5:08 PM</a:t>
            </a:fld>
            <a:endParaRPr lang="en-US" smtClean="0"/>
          </a:p>
        </p:txBody>
      </p:sp>
      <p:sp>
        <p:nvSpPr>
          <p:cNvPr id="163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9E62EBD0-AA50-4612-B63D-4EA5D7D8215F}" type="slidenum">
              <a:rPr lang="ar-SA">
                <a:cs typeface="Times New Roman" pitchFamily="18" charset="0"/>
              </a:rPr>
              <a:pPr/>
              <a:t>80</a:t>
            </a:fld>
            <a:endParaRPr lang="en-US">
              <a:cs typeface="Times New Roman" pitchFamily="18" charset="0"/>
            </a:endParaRPr>
          </a:p>
        </p:txBody>
      </p:sp>
      <p:sp>
        <p:nvSpPr>
          <p:cNvPr id="163844" name="Rectangle 2"/>
          <p:cNvSpPr>
            <a:spLocks noGrp="1" noRot="1" noChangeAspect="1" noChangeArrowheads="1" noTextEdit="1"/>
          </p:cNvSpPr>
          <p:nvPr>
            <p:ph type="sldImg"/>
          </p:nvPr>
        </p:nvSpPr>
        <p:spPr>
          <a:ln/>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1F6F57C-7EF7-4FFB-AD04-BB82EC80A7D1}" type="datetime8">
              <a:rPr lang="en-US" smtClean="0"/>
              <a:pPr/>
              <a:t>12/17/2013 5:08 PM</a:t>
            </a:fld>
            <a:endParaRPr lang="en-US" smtClean="0"/>
          </a:p>
        </p:txBody>
      </p:sp>
      <p:sp>
        <p:nvSpPr>
          <p:cNvPr id="1658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8BFBA1D-3FC1-43D8-A021-CCD54A549226}" type="slidenum">
              <a:rPr lang="ar-SA">
                <a:cs typeface="Times New Roman" pitchFamily="18" charset="0"/>
              </a:rPr>
              <a:pPr/>
              <a:t>81</a:t>
            </a:fld>
            <a:endParaRPr lang="en-US">
              <a:cs typeface="Times New Roman" pitchFamily="18" charset="0"/>
            </a:endParaRPr>
          </a:p>
        </p:txBody>
      </p:sp>
      <p:sp>
        <p:nvSpPr>
          <p:cNvPr id="165892" name="Rectangle 2"/>
          <p:cNvSpPr>
            <a:spLocks noGrp="1" noRot="1" noChangeAspect="1" noChangeArrowheads="1" noTextEdit="1"/>
          </p:cNvSpPr>
          <p:nvPr>
            <p:ph type="sldImg"/>
          </p:nvPr>
        </p:nvSpPr>
        <p:spPr>
          <a:ln/>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257B3C0C-9E76-4450-8BE2-BFF5E5C36A53}" type="datetime8">
              <a:rPr lang="en-US" smtClean="0"/>
              <a:pPr/>
              <a:t>12/17/2013 5:08 PM</a:t>
            </a:fld>
            <a:endParaRPr lang="en-US" smtClean="0"/>
          </a:p>
        </p:txBody>
      </p:sp>
      <p:sp>
        <p:nvSpPr>
          <p:cNvPr id="16793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883C9CBB-F57F-4BCE-8A2A-0C064A26A24C}" type="slidenum">
              <a:rPr lang="ar-SA">
                <a:cs typeface="Times New Roman" pitchFamily="18" charset="0"/>
              </a:rPr>
              <a:pPr/>
              <a:t>82</a:t>
            </a:fld>
            <a:endParaRPr lang="en-US">
              <a:cs typeface="Times New Roman" pitchFamily="18" charset="0"/>
            </a:endParaRPr>
          </a:p>
        </p:txBody>
      </p:sp>
      <p:sp>
        <p:nvSpPr>
          <p:cNvPr id="167940" name="Rectangle 2"/>
          <p:cNvSpPr>
            <a:spLocks noGrp="1" noRot="1" noChangeAspect="1" noChangeArrowheads="1" noTextEdit="1"/>
          </p:cNvSpPr>
          <p:nvPr>
            <p:ph type="sldImg"/>
          </p:nvPr>
        </p:nvSpPr>
        <p:spPr>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529B64E-326F-4544-8D26-089074CB98C1}" type="datetime8">
              <a:rPr lang="en-US" smtClean="0"/>
              <a:pPr/>
              <a:t>12/17/2013 5:08 PM</a:t>
            </a:fld>
            <a:endParaRPr lang="en-US" smtClean="0"/>
          </a:p>
        </p:txBody>
      </p:sp>
      <p:sp>
        <p:nvSpPr>
          <p:cNvPr id="225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925F184-0B23-4853-B5BD-F1B0E99ED12F}" type="slidenum">
              <a:rPr lang="ar-SA">
                <a:cs typeface="Times New Roman" pitchFamily="18" charset="0"/>
              </a:rPr>
              <a:pPr/>
              <a:t>11</a:t>
            </a:fld>
            <a:endParaRPr lang="en-US">
              <a:cs typeface="Times New Roman" pitchFamily="18" charset="0"/>
            </a:endParaRPr>
          </a:p>
        </p:txBody>
      </p:sp>
      <p:sp>
        <p:nvSpPr>
          <p:cNvPr id="22532" name="Rectangle 2"/>
          <p:cNvSpPr>
            <a:spLocks noGrp="1" noRot="1" noChangeAspect="1" noChangeArrowheads="1" noTextEdit="1"/>
          </p:cNvSpPr>
          <p:nvPr>
            <p:ph type="sldImg"/>
          </p:nvPr>
        </p:nvSpPr>
        <p:spPr>
          <a:ln/>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B1AC337-9F5E-48C1-811D-8601F011B4E4}" type="datetime8">
              <a:rPr lang="en-US" smtClean="0"/>
              <a:pPr/>
              <a:t>12/17/2013 5:08 PM</a:t>
            </a:fld>
            <a:endParaRPr lang="en-US" smtClean="0"/>
          </a:p>
        </p:txBody>
      </p:sp>
      <p:sp>
        <p:nvSpPr>
          <p:cNvPr id="1699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3EFB5BC1-ABFE-46A6-91EF-8A054D92F643}" type="slidenum">
              <a:rPr lang="ar-SA">
                <a:cs typeface="Times New Roman" pitchFamily="18" charset="0"/>
              </a:rPr>
              <a:pPr/>
              <a:t>83</a:t>
            </a:fld>
            <a:endParaRPr lang="en-US">
              <a:cs typeface="Times New Roman" pitchFamily="18" charset="0"/>
            </a:endParaRPr>
          </a:p>
        </p:txBody>
      </p:sp>
      <p:sp>
        <p:nvSpPr>
          <p:cNvPr id="169988" name="Rectangle 2"/>
          <p:cNvSpPr>
            <a:spLocks noGrp="1" noRot="1" noChangeAspect="1" noChangeArrowheads="1" noTextEdit="1"/>
          </p:cNvSpPr>
          <p:nvPr>
            <p:ph type="sldImg"/>
          </p:nvPr>
        </p:nvSpPr>
        <p:spPr>
          <a:ln/>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5FE995ED-6DC5-48F2-B6FF-290764F6F94D}" type="datetime8">
              <a:rPr lang="en-US" smtClean="0"/>
              <a:pPr/>
              <a:t>12/17/2013 5:08 PM</a:t>
            </a:fld>
            <a:endParaRPr lang="en-US" smtClean="0"/>
          </a:p>
        </p:txBody>
      </p:sp>
      <p:sp>
        <p:nvSpPr>
          <p:cNvPr id="17203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D29F93DD-2876-4C75-B975-3CA7ED54704C}" type="slidenum">
              <a:rPr lang="ar-SA">
                <a:cs typeface="Times New Roman" pitchFamily="18" charset="0"/>
              </a:rPr>
              <a:pPr/>
              <a:t>84</a:t>
            </a:fld>
            <a:endParaRPr lang="en-US">
              <a:cs typeface="Times New Roman" pitchFamily="18" charset="0"/>
            </a:endParaRPr>
          </a:p>
        </p:txBody>
      </p:sp>
      <p:sp>
        <p:nvSpPr>
          <p:cNvPr id="172036" name="Rectangle 2"/>
          <p:cNvSpPr>
            <a:spLocks noGrp="1" noRot="1" noChangeAspect="1" noChangeArrowheads="1" noTextEdit="1"/>
          </p:cNvSpPr>
          <p:nvPr>
            <p:ph type="sldImg"/>
          </p:nvPr>
        </p:nvSpPr>
        <p:spPr>
          <a:ln/>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E930814E-3BF9-4891-A195-B8C691EB121D}" type="datetime8">
              <a:rPr lang="en-US" smtClean="0"/>
              <a:pPr/>
              <a:t>12/17/2013 5:08 PM</a:t>
            </a:fld>
            <a:endParaRPr lang="en-US" smtClean="0"/>
          </a:p>
        </p:txBody>
      </p:sp>
      <p:sp>
        <p:nvSpPr>
          <p:cNvPr id="17408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AAD822E2-A99B-400E-A23A-8B0446F23B43}" type="slidenum">
              <a:rPr lang="ar-SA">
                <a:cs typeface="Times New Roman" pitchFamily="18" charset="0"/>
              </a:rPr>
              <a:pPr/>
              <a:t>85</a:t>
            </a:fld>
            <a:endParaRPr lang="en-US">
              <a:cs typeface="Times New Roman" pitchFamily="18" charset="0"/>
            </a:endParaRPr>
          </a:p>
        </p:txBody>
      </p:sp>
      <p:sp>
        <p:nvSpPr>
          <p:cNvPr id="174084" name="Rectangle 2"/>
          <p:cNvSpPr>
            <a:spLocks noGrp="1" noRot="1" noChangeAspect="1" noChangeArrowheads="1" noTextEdit="1"/>
          </p:cNvSpPr>
          <p:nvPr>
            <p:ph type="sldImg"/>
          </p:nvPr>
        </p:nvSpPr>
        <p:spPr>
          <a:ln/>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F653397D-4177-4BB5-87AE-1F1E17FADE6B}" type="datetime8">
              <a:rPr lang="en-US" smtClean="0"/>
              <a:pPr/>
              <a:t>12/17/2013 5:08 PM</a:t>
            </a:fld>
            <a:endParaRPr lang="en-US" smtClean="0"/>
          </a:p>
        </p:txBody>
      </p:sp>
      <p:sp>
        <p:nvSpPr>
          <p:cNvPr id="1761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35C9980-CF2F-49F4-9536-0EAEDA138195}" type="slidenum">
              <a:rPr lang="ar-SA">
                <a:cs typeface="Times New Roman" pitchFamily="18" charset="0"/>
              </a:rPr>
              <a:pPr/>
              <a:t>86</a:t>
            </a:fld>
            <a:endParaRPr lang="en-US">
              <a:cs typeface="Times New Roman" pitchFamily="18" charset="0"/>
            </a:endParaRPr>
          </a:p>
        </p:txBody>
      </p:sp>
      <p:sp>
        <p:nvSpPr>
          <p:cNvPr id="176132" name="Rectangle 2"/>
          <p:cNvSpPr>
            <a:spLocks noGrp="1" noRot="1" noChangeAspect="1" noChangeArrowheads="1" noTextEdit="1"/>
          </p:cNvSpPr>
          <p:nvPr>
            <p:ph type="sldImg"/>
          </p:nvPr>
        </p:nvSpPr>
        <p:spPr>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45C38627-2F18-4969-8B81-924E38890ADF}" type="datetime8">
              <a:rPr lang="en-US" smtClean="0"/>
              <a:pPr/>
              <a:t>12/17/2013 5:08 PM</a:t>
            </a:fld>
            <a:endParaRPr lang="en-US" smtClean="0"/>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60">
              <a:defRPr sz="1200">
                <a:solidFill>
                  <a:schemeClr val="tx1"/>
                </a:solidFill>
                <a:latin typeface="Times New Roman" pitchFamily="18" charset="0"/>
                <a:cs typeface="Arial" charset="0"/>
              </a:defRPr>
            </a:lvl1pPr>
            <a:lvl2pPr marL="730320" indent="-280892" defTabSz="914460">
              <a:defRPr sz="1200">
                <a:solidFill>
                  <a:schemeClr val="tx1"/>
                </a:solidFill>
                <a:latin typeface="Times New Roman" pitchFamily="18" charset="0"/>
                <a:cs typeface="Arial" charset="0"/>
              </a:defRPr>
            </a:lvl2pPr>
            <a:lvl3pPr marL="1123569" indent="-224714" defTabSz="914460">
              <a:defRPr sz="1200">
                <a:solidFill>
                  <a:schemeClr val="tx1"/>
                </a:solidFill>
                <a:latin typeface="Times New Roman" pitchFamily="18" charset="0"/>
                <a:cs typeface="Arial" charset="0"/>
              </a:defRPr>
            </a:lvl3pPr>
            <a:lvl4pPr marL="1572997" indent="-224714" defTabSz="914460">
              <a:defRPr sz="1200">
                <a:solidFill>
                  <a:schemeClr val="tx1"/>
                </a:solidFill>
                <a:latin typeface="Times New Roman" pitchFamily="18" charset="0"/>
                <a:cs typeface="Arial" charset="0"/>
              </a:defRPr>
            </a:lvl4pPr>
            <a:lvl5pPr marL="2022424" indent="-224714" defTabSz="914460">
              <a:defRPr sz="1200">
                <a:solidFill>
                  <a:schemeClr val="tx1"/>
                </a:solidFill>
                <a:latin typeface="Times New Roman" pitchFamily="18" charset="0"/>
                <a:cs typeface="Arial" charset="0"/>
              </a:defRPr>
            </a:lvl5pPr>
            <a:lvl6pPr marL="2471852" indent="-224714" defTabSz="914460" eaLnBrk="0" fontAlgn="base" hangingPunct="0">
              <a:spcBef>
                <a:spcPct val="30000"/>
              </a:spcBef>
              <a:spcAft>
                <a:spcPct val="0"/>
              </a:spcAft>
              <a:defRPr sz="1200">
                <a:solidFill>
                  <a:schemeClr val="tx1"/>
                </a:solidFill>
                <a:latin typeface="Times New Roman" pitchFamily="18" charset="0"/>
                <a:cs typeface="Arial" charset="0"/>
              </a:defRPr>
            </a:lvl6pPr>
            <a:lvl7pPr marL="2921279" indent="-224714" defTabSz="914460" eaLnBrk="0" fontAlgn="base" hangingPunct="0">
              <a:spcBef>
                <a:spcPct val="30000"/>
              </a:spcBef>
              <a:spcAft>
                <a:spcPct val="0"/>
              </a:spcAft>
              <a:defRPr sz="1200">
                <a:solidFill>
                  <a:schemeClr val="tx1"/>
                </a:solidFill>
                <a:latin typeface="Times New Roman" pitchFamily="18" charset="0"/>
                <a:cs typeface="Arial" charset="0"/>
              </a:defRPr>
            </a:lvl7pPr>
            <a:lvl8pPr marL="3370707" indent="-224714" defTabSz="914460" eaLnBrk="0" fontAlgn="base" hangingPunct="0">
              <a:spcBef>
                <a:spcPct val="30000"/>
              </a:spcBef>
              <a:spcAft>
                <a:spcPct val="0"/>
              </a:spcAft>
              <a:defRPr sz="1200">
                <a:solidFill>
                  <a:schemeClr val="tx1"/>
                </a:solidFill>
                <a:latin typeface="Times New Roman" pitchFamily="18" charset="0"/>
                <a:cs typeface="Arial" charset="0"/>
              </a:defRPr>
            </a:lvl8pPr>
            <a:lvl9pPr marL="3820135" indent="-224714" defTabSz="914460" eaLnBrk="0" fontAlgn="base" hangingPunct="0">
              <a:spcBef>
                <a:spcPct val="30000"/>
              </a:spcBef>
              <a:spcAft>
                <a:spcPct val="0"/>
              </a:spcAft>
              <a:defRPr sz="1200">
                <a:solidFill>
                  <a:schemeClr val="tx1"/>
                </a:solidFill>
                <a:latin typeface="Times New Roman" pitchFamily="18" charset="0"/>
                <a:cs typeface="Arial" charset="0"/>
              </a:defRPr>
            </a:lvl9pPr>
          </a:lstStyle>
          <a:p>
            <a:fld id="{B1D3471F-F179-4E53-B03C-206C493036F3}" type="slidenum">
              <a:rPr lang="ar-SA">
                <a:cs typeface="Times New Roman" pitchFamily="18" charset="0"/>
              </a:rPr>
              <a:pPr/>
              <a:t>12</a:t>
            </a:fld>
            <a:endParaRPr lang="en-US">
              <a:cs typeface="Times New Roman" pitchFamily="18" charset="0"/>
            </a:endParaRPr>
          </a:p>
        </p:txBody>
      </p:sp>
      <p:sp>
        <p:nvSpPr>
          <p:cNvPr id="24580" name="Rectangle 2"/>
          <p:cNvSpPr>
            <a:spLocks noGrp="1" noRot="1" noChangeAspect="1" noChangeArrowheads="1" noTextEdit="1"/>
          </p:cNvSpPr>
          <p:nvPr>
            <p:ph type="sldImg"/>
          </p:nvPr>
        </p:nvSpPr>
        <p:spPr>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0730F91F-69B7-43D4-8FAD-EC2E3B27DEED}" type="slidenum">
              <a:rPr lang="en-US"/>
              <a:pPr/>
              <a:t>‹#›</a:t>
            </a:fld>
            <a:endParaRPr lang="en-US"/>
          </a:p>
        </p:txBody>
      </p:sp>
    </p:spTree>
    <p:extLst>
      <p:ext uri="{BB962C8B-B14F-4D97-AF65-F5344CB8AC3E}">
        <p14:creationId xmlns:p14="http://schemas.microsoft.com/office/powerpoint/2010/main" val="3901984167"/>
      </p:ext>
    </p:extLst>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dirty="0"/>
          </a:p>
        </p:txBody>
      </p:sp>
    </p:spTree>
    <p:extLst>
      <p:ext uri="{BB962C8B-B14F-4D97-AF65-F5344CB8AC3E}">
        <p14:creationId xmlns:p14="http://schemas.microsoft.com/office/powerpoint/2010/main" val="613702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854700" y="849313"/>
            <a:ext cx="2832100" cy="784225"/>
          </a:xfrm>
        </p:spPr>
        <p:txBody>
          <a:bodyPr/>
          <a:lstStyle/>
          <a:p>
            <a:pPr algn="r" rtl="1" eaLnBrk="1" fontAlgn="auto" hangingPunct="1">
              <a:spcAft>
                <a:spcPts val="0"/>
              </a:spcAft>
              <a:defRPr/>
            </a:pPr>
            <a:r>
              <a:rPr lang="fa-IR" sz="2500" dirty="0" smtClean="0"/>
              <a:t>الف : فهم قرآن</a:t>
            </a:r>
            <a:endParaRPr lang="en-US" sz="2500" dirty="0" smtClean="0"/>
          </a:p>
        </p:txBody>
      </p:sp>
      <p:sp>
        <p:nvSpPr>
          <p:cNvPr id="19459" name="Rectangle 3"/>
          <p:cNvSpPr>
            <a:spLocks noGrp="1" noChangeArrowheads="1"/>
          </p:cNvSpPr>
          <p:nvPr>
            <p:ph idx="1"/>
          </p:nvPr>
        </p:nvSpPr>
        <p:spPr>
          <a:xfrm>
            <a:off x="690563" y="1714500"/>
            <a:ext cx="7629525" cy="3997325"/>
          </a:xfrm>
        </p:spPr>
        <p:txBody>
          <a:bodyPr>
            <a:normAutofit fontScale="92500" lnSpcReduction="10000"/>
          </a:bodyPr>
          <a:lstStyle/>
          <a:p>
            <a:pPr marL="457200" indent="-457200" algn="just" rtl="1" eaLnBrk="1" fontAlgn="auto" hangingPunct="1">
              <a:lnSpc>
                <a:spcPct val="130000"/>
              </a:lnSpc>
              <a:spcBef>
                <a:spcPts val="0"/>
              </a:spcBef>
              <a:spcAft>
                <a:spcPts val="0"/>
              </a:spcAft>
              <a:buFont typeface="Wingdings" panose="05000000000000000000" pitchFamily="2" charset="2"/>
              <a:buAutoNum type="arabicPeriod" startAt="6"/>
              <a:defRPr/>
            </a:pPr>
            <a:r>
              <a:rPr lang="fa-IR" sz="4400" b="1" dirty="0" smtClean="0">
                <a:latin typeface="Book Antiqua" pitchFamily="18" charset="0"/>
              </a:rPr>
              <a:t>توجه به زمان و مكان صدور آيات محكم و متشابه ، عام و خاص ، مطلق و مقيد ، مُجْمل و مُبَيَّن ، ناسخ و منسوخ و ... ما را در نحوه تعيين قوانين و اجراي آن توانا مي‌گرداند.</a:t>
            </a:r>
            <a:endParaRPr lang="en-US" sz="4400" b="1" dirty="0" smtClean="0">
              <a:latin typeface="Book Antiqua" pitchFamily="18" charset="0"/>
            </a:endParaRPr>
          </a:p>
        </p:txBody>
      </p:sp>
      <p:sp>
        <p:nvSpPr>
          <p:cNvPr id="1946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C878EED6-45E2-4B50-A53C-B564F77C6D3D}" type="slidenum">
              <a:rPr lang="en-US" sz="1000" b="0">
                <a:latin typeface="Verdana" pitchFamily="34" charset="0"/>
              </a:rPr>
              <a:pPr/>
              <a:t>10</a:t>
            </a:fld>
            <a:endParaRPr lang="en-US" sz="1000" b="0">
              <a:latin typeface="Verdana" pitchFamily="34" charset="0"/>
            </a:endParaRPr>
          </a:p>
        </p:txBody>
      </p:sp>
      <p:sp>
        <p:nvSpPr>
          <p:cNvPr id="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19461" name="Line 5"/>
          <p:cNvSpPr>
            <a:spLocks noChangeShapeType="1"/>
          </p:cNvSpPr>
          <p:nvPr/>
        </p:nvSpPr>
        <p:spPr bwMode="auto">
          <a:xfrm>
            <a:off x="0" y="16398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9278629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403600" y="658813"/>
            <a:ext cx="5283200" cy="923925"/>
          </a:xfrm>
        </p:spPr>
        <p:txBody>
          <a:bodyPr/>
          <a:lstStyle/>
          <a:p>
            <a:pPr algn="r" rtl="1" eaLnBrk="1" fontAlgn="auto" hangingPunct="1">
              <a:spcAft>
                <a:spcPts val="0"/>
              </a:spcAft>
              <a:defRPr/>
            </a:pPr>
            <a:r>
              <a:rPr lang="fa-IR" dirty="0" smtClean="0"/>
              <a:t>ب : فهم سنت معصوم(ع)</a:t>
            </a:r>
            <a:endParaRPr lang="en-US" dirty="0" smtClean="0"/>
          </a:p>
        </p:txBody>
      </p:sp>
      <p:sp>
        <p:nvSpPr>
          <p:cNvPr id="23555" name="Rectangle 3"/>
          <p:cNvSpPr>
            <a:spLocks noGrp="1" noChangeArrowheads="1"/>
          </p:cNvSpPr>
          <p:nvPr>
            <p:ph idx="1"/>
          </p:nvPr>
        </p:nvSpPr>
        <p:spPr>
          <a:xfrm>
            <a:off x="419100" y="1789113"/>
            <a:ext cx="8528050" cy="2443162"/>
          </a:xfrm>
        </p:spPr>
        <p:txBody>
          <a:bodyPr>
            <a:normAutofit fontScale="700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4000" b="1" dirty="0" smtClean="0"/>
              <a:t>سنت معصوم(ع) مجموعه سخنان، عملكردها و سكوتهاي معني‌دار مي‌باشد كه به قول و فعل و تقرير موسوم است.</a:t>
            </a:r>
          </a:p>
          <a:p>
            <a:pPr marL="457200" indent="-457200" algn="just" rtl="1" eaLnBrk="1" fontAlgn="auto" hangingPunct="1">
              <a:lnSpc>
                <a:spcPct val="130000"/>
              </a:lnSpc>
              <a:spcBef>
                <a:spcPts val="0"/>
              </a:spcBef>
              <a:spcAft>
                <a:spcPts val="0"/>
              </a:spcAft>
              <a:buFont typeface="Wingdings" panose="05000000000000000000" pitchFamily="2" charset="2"/>
              <a:buNone/>
              <a:defRPr/>
            </a:pPr>
            <a:endParaRPr lang="fa-IR" sz="4000" b="1" dirty="0" smtClean="0"/>
          </a:p>
          <a:p>
            <a:pPr marL="457200" indent="-457200" algn="just" rtl="1" eaLnBrk="1" fontAlgn="auto" hangingPunct="1">
              <a:lnSpc>
                <a:spcPct val="130000"/>
              </a:lnSpc>
              <a:spcBef>
                <a:spcPts val="0"/>
              </a:spcBef>
              <a:spcAft>
                <a:spcPts val="0"/>
              </a:spcAft>
              <a:buFont typeface="Arial"/>
              <a:buChar char="•"/>
              <a:defRPr/>
            </a:pPr>
            <a:r>
              <a:rPr lang="fa-IR" sz="4000" b="1" dirty="0" smtClean="0"/>
              <a:t>همه ويژگيهاي مورد عنايت به قرآن در سنت معصوم(ع) نيز بايد مورد ملاحظه قرارگيرد.</a:t>
            </a:r>
          </a:p>
        </p:txBody>
      </p:sp>
      <p:sp>
        <p:nvSpPr>
          <p:cNvPr id="2150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29D5F4B-1DE5-4CC2-9F91-896124427AE6}" type="slidenum">
              <a:rPr lang="en-US" sz="1000" b="0">
                <a:latin typeface="Verdana" pitchFamily="34" charset="0"/>
              </a:rPr>
              <a:pPr/>
              <a:t>11</a:t>
            </a:fld>
            <a:endParaRPr lang="en-US" sz="1000" b="0">
              <a:latin typeface="Verdana" pitchFamily="34" charset="0"/>
            </a:endParaRPr>
          </a:p>
        </p:txBody>
      </p:sp>
      <p:sp>
        <p:nvSpPr>
          <p:cNvPr id="23556"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23557" name="Line 5"/>
          <p:cNvSpPr>
            <a:spLocks noChangeShapeType="1"/>
          </p:cNvSpPr>
          <p:nvPr/>
        </p:nvSpPr>
        <p:spPr bwMode="auto">
          <a:xfrm>
            <a:off x="0" y="166846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5294458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75000" y="569913"/>
            <a:ext cx="5511800" cy="796925"/>
          </a:xfrm>
        </p:spPr>
        <p:txBody>
          <a:bodyPr/>
          <a:lstStyle/>
          <a:p>
            <a:pPr algn="r" rtl="1" eaLnBrk="1" fontAlgn="auto" hangingPunct="1">
              <a:spcAft>
                <a:spcPts val="0"/>
              </a:spcAft>
              <a:defRPr/>
            </a:pPr>
            <a:r>
              <a:rPr lang="fa-IR" dirty="0" smtClean="0"/>
              <a:t>ب : فهم سنت معصوم(ع)</a:t>
            </a:r>
            <a:endParaRPr lang="en-US" dirty="0" smtClean="0"/>
          </a:p>
        </p:txBody>
      </p:sp>
      <p:sp>
        <p:nvSpPr>
          <p:cNvPr id="43011" name="Rectangle 3"/>
          <p:cNvSpPr>
            <a:spLocks noGrp="1" noChangeArrowheads="1"/>
          </p:cNvSpPr>
          <p:nvPr>
            <p:ph idx="1"/>
          </p:nvPr>
        </p:nvSpPr>
        <p:spPr>
          <a:xfrm>
            <a:off x="0" y="1928813"/>
            <a:ext cx="8972550" cy="5735637"/>
          </a:xfrm>
        </p:spPr>
        <p:txBody>
          <a:bodyPr/>
          <a:lstStyle/>
          <a:p>
            <a:pPr marL="457200" indent="-457200" algn="r" rtl="1" eaLnBrk="1" fontAlgn="auto" hangingPunct="1">
              <a:lnSpc>
                <a:spcPct val="130000"/>
              </a:lnSpc>
              <a:spcAft>
                <a:spcPts val="0"/>
              </a:spcAft>
              <a:buFont typeface="Arial" panose="020B0604020202020204" pitchFamily="34" charset="0"/>
              <a:buChar char="•"/>
              <a:defRPr/>
            </a:pPr>
            <a:r>
              <a:rPr lang="fa-IR" sz="2500" b="1" dirty="0" smtClean="0"/>
              <a:t>در فهم و عمل به سنت به نكات زير بايد توجه نمود:</a:t>
            </a:r>
          </a:p>
          <a:p>
            <a:pPr marL="457200" indent="-457200" algn="r" rtl="1" eaLnBrk="1" fontAlgn="auto" hangingPunct="1">
              <a:lnSpc>
                <a:spcPct val="130000"/>
              </a:lnSpc>
              <a:spcAft>
                <a:spcPts val="0"/>
              </a:spcAft>
              <a:buFont typeface="Wingdings" panose="05000000000000000000" pitchFamily="2" charset="2"/>
              <a:buAutoNum type="arabicPeriod"/>
              <a:defRPr/>
            </a:pPr>
            <a:r>
              <a:rPr lang="fa-IR" sz="2500" b="1" dirty="0" smtClean="0"/>
              <a:t>ميزان فهم مخاطب در كيفيت و سطح صدور سنت بسيار قابل توجه است.</a:t>
            </a:r>
          </a:p>
          <a:p>
            <a:pPr marL="457200" indent="-457200" algn="ctr" rtl="1" eaLnBrk="1" fontAlgn="auto" hangingPunct="1">
              <a:lnSpc>
                <a:spcPct val="130000"/>
              </a:lnSpc>
              <a:spcAft>
                <a:spcPts val="0"/>
              </a:spcAft>
              <a:buFont typeface="Wingdings" panose="05000000000000000000" pitchFamily="2" charset="2"/>
              <a:buNone/>
              <a:defRPr/>
            </a:pPr>
            <a:r>
              <a:rPr lang="fa-IR" sz="2500" b="1" dirty="0" smtClean="0">
                <a:solidFill>
                  <a:schemeClr val="tx2"/>
                </a:solidFill>
              </a:rPr>
              <a:t>«نَحنُ مَعاشِرَ الانبياءِ نُك‍َلّمُ النّاس عَلي‌قَدرِعُقولِهم»</a:t>
            </a:r>
          </a:p>
          <a:p>
            <a:pPr marL="457200" indent="-457200" algn="ctr" rtl="1" eaLnBrk="1" fontAlgn="auto" hangingPunct="1">
              <a:lnSpc>
                <a:spcPct val="130000"/>
              </a:lnSpc>
              <a:spcAft>
                <a:spcPts val="0"/>
              </a:spcAft>
              <a:buFont typeface="Wingdings" panose="05000000000000000000" pitchFamily="2" charset="2"/>
              <a:buNone/>
              <a:defRPr/>
            </a:pPr>
            <a:r>
              <a:rPr lang="fa-IR" sz="2500" b="1" dirty="0" smtClean="0">
                <a:solidFill>
                  <a:schemeClr val="accent2"/>
                </a:solidFill>
              </a:rPr>
              <a:t>«ما جماعت انبياء با مردم به ميزان عقلشان سخن مي‌گوييم.» </a:t>
            </a:r>
          </a:p>
          <a:p>
            <a:pPr marL="457200" indent="-457200" algn="r" rtl="1" eaLnBrk="1" fontAlgn="auto" hangingPunct="1">
              <a:lnSpc>
                <a:spcPct val="130000"/>
              </a:lnSpc>
              <a:spcAft>
                <a:spcPts val="0"/>
              </a:spcAft>
              <a:buFont typeface="Wingdings" panose="05000000000000000000" pitchFamily="2" charset="2"/>
              <a:buNone/>
              <a:defRPr/>
            </a:pPr>
            <a:endParaRPr lang="fa-IR" sz="2500" b="1" dirty="0" smtClean="0">
              <a:solidFill>
                <a:schemeClr val="accent2"/>
              </a:solidFill>
            </a:endParaRPr>
          </a:p>
        </p:txBody>
      </p:sp>
      <p:sp>
        <p:nvSpPr>
          <p:cNvPr id="2355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D0993BD-9D87-4096-815D-9344EA5C2839}" type="slidenum">
              <a:rPr lang="en-US" sz="1000" b="0">
                <a:latin typeface="Verdana" pitchFamily="34" charset="0"/>
              </a:rPr>
              <a:pPr/>
              <a:t>12</a:t>
            </a:fld>
            <a:endParaRPr lang="en-US" sz="1000" b="0">
              <a:latin typeface="Verdana" pitchFamily="34" charset="0"/>
            </a:endParaRPr>
          </a:p>
        </p:txBody>
      </p:sp>
      <p:sp>
        <p:nvSpPr>
          <p:cNvPr id="25604" name="Rectangle 4"/>
          <p:cNvSpPr>
            <a:spLocks noChangeArrowheads="1"/>
          </p:cNvSpPr>
          <p:nvPr/>
        </p:nvSpPr>
        <p:spPr bwMode="auto">
          <a:xfrm>
            <a:off x="4270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25605" name="Line 5"/>
          <p:cNvSpPr>
            <a:spLocks noChangeShapeType="1"/>
          </p:cNvSpPr>
          <p:nvPr/>
        </p:nvSpPr>
        <p:spPr bwMode="auto">
          <a:xfrm>
            <a:off x="0" y="13493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8946426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175000" y="735013"/>
            <a:ext cx="5511800" cy="796925"/>
          </a:xfrm>
        </p:spPr>
        <p:txBody>
          <a:bodyPr/>
          <a:lstStyle/>
          <a:p>
            <a:pPr algn="r" rtl="1" eaLnBrk="1" fontAlgn="auto" hangingPunct="1">
              <a:spcAft>
                <a:spcPts val="0"/>
              </a:spcAft>
              <a:defRPr/>
            </a:pPr>
            <a:r>
              <a:rPr lang="fa-IR" dirty="0" smtClean="0"/>
              <a:t>ب : فهم سنت معصوم(ع)</a:t>
            </a:r>
            <a:endParaRPr lang="en-US" dirty="0" smtClean="0"/>
          </a:p>
        </p:txBody>
      </p:sp>
      <p:sp>
        <p:nvSpPr>
          <p:cNvPr id="45059" name="Rectangle 3"/>
          <p:cNvSpPr>
            <a:spLocks noGrp="1" noChangeArrowheads="1"/>
          </p:cNvSpPr>
          <p:nvPr>
            <p:ph idx="1"/>
          </p:nvPr>
        </p:nvSpPr>
        <p:spPr>
          <a:xfrm>
            <a:off x="419100" y="1674813"/>
            <a:ext cx="8083550" cy="5735637"/>
          </a:xfrm>
        </p:spPr>
        <p:txBody>
          <a:bodyPr/>
          <a:lstStyle/>
          <a:p>
            <a:pPr marL="457200" indent="-457200" algn="just" rtl="1" eaLnBrk="1" fontAlgn="auto" hangingPunct="1">
              <a:lnSpc>
                <a:spcPct val="130000"/>
              </a:lnSpc>
              <a:spcAft>
                <a:spcPts val="0"/>
              </a:spcAft>
              <a:buFont typeface="Wingdings" panose="05000000000000000000" pitchFamily="2" charset="2"/>
              <a:buAutoNum type="arabicPeriod" startAt="2"/>
              <a:defRPr/>
            </a:pPr>
            <a:r>
              <a:rPr lang="fa-IR" sz="2500" b="1" dirty="0" smtClean="0"/>
              <a:t>قصد و غرض مخاطب معصوم(ع) بخصوص مخاطبين اهل بيت(ع) در اعتبار و عدم اعتبار حديث بسيار دخالت دارد كه در اصطلاح به آن جهت صدور حديث گفته مي‌شود.</a:t>
            </a:r>
          </a:p>
          <a:p>
            <a:pPr marL="457200" indent="-457200" algn="r" rtl="1" eaLnBrk="1" fontAlgn="auto" hangingPunct="1">
              <a:lnSpc>
                <a:spcPct val="130000"/>
              </a:lnSpc>
              <a:spcAft>
                <a:spcPts val="0"/>
              </a:spcAft>
              <a:buFont typeface="Wingdings" panose="05000000000000000000" pitchFamily="2" charset="2"/>
              <a:buNone/>
              <a:defRPr/>
            </a:pPr>
            <a:endParaRPr lang="fa-IR" sz="2500" b="1" dirty="0" smtClean="0"/>
          </a:p>
        </p:txBody>
      </p:sp>
      <p:sp>
        <p:nvSpPr>
          <p:cNvPr id="2560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B377153-9063-4130-9A9B-67D68F91F91E}" type="slidenum">
              <a:rPr lang="en-US" sz="1000" b="0">
                <a:latin typeface="Verdana" pitchFamily="34" charset="0"/>
              </a:rPr>
              <a:pPr/>
              <a:t>13</a:t>
            </a:fld>
            <a:endParaRPr lang="en-US" sz="1000" b="0">
              <a:latin typeface="Verdana" pitchFamily="34" charset="0"/>
            </a:endParaRPr>
          </a:p>
        </p:txBody>
      </p:sp>
      <p:sp>
        <p:nvSpPr>
          <p:cNvPr id="2765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27653" name="Line 5"/>
          <p:cNvSpPr>
            <a:spLocks noChangeShapeType="1"/>
          </p:cNvSpPr>
          <p:nvPr/>
        </p:nvSpPr>
        <p:spPr bwMode="auto">
          <a:xfrm>
            <a:off x="0" y="16256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2425070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594100" y="722313"/>
            <a:ext cx="5092700" cy="1139825"/>
          </a:xfrm>
        </p:spPr>
        <p:txBody>
          <a:bodyPr/>
          <a:lstStyle/>
          <a:p>
            <a:pPr algn="r" rtl="1" eaLnBrk="1" fontAlgn="auto" hangingPunct="1">
              <a:spcAft>
                <a:spcPts val="0"/>
              </a:spcAft>
              <a:defRPr/>
            </a:pPr>
            <a:r>
              <a:rPr lang="fa-IR" dirty="0" smtClean="0"/>
              <a:t>ب : فهم سنت معصوم(ع)</a:t>
            </a:r>
            <a:endParaRPr lang="en-US" dirty="0" smtClean="0"/>
          </a:p>
        </p:txBody>
      </p:sp>
      <p:sp>
        <p:nvSpPr>
          <p:cNvPr id="47107" name="Rectangle 3"/>
          <p:cNvSpPr>
            <a:spLocks noGrp="1" noChangeArrowheads="1"/>
          </p:cNvSpPr>
          <p:nvPr>
            <p:ph idx="1"/>
          </p:nvPr>
        </p:nvSpPr>
        <p:spPr>
          <a:xfrm>
            <a:off x="444500" y="1992313"/>
            <a:ext cx="8083550" cy="3554412"/>
          </a:xfrm>
        </p:spPr>
        <p:txBody>
          <a:bodyPr/>
          <a:lstStyle/>
          <a:p>
            <a:pPr marL="457200" indent="-457200" algn="just" rtl="1" eaLnBrk="1" fontAlgn="auto" hangingPunct="1">
              <a:lnSpc>
                <a:spcPct val="130000"/>
              </a:lnSpc>
              <a:spcAft>
                <a:spcPts val="0"/>
              </a:spcAft>
              <a:buFont typeface="Wingdings" panose="05000000000000000000" pitchFamily="2" charset="2"/>
              <a:buAutoNum type="arabicPeriod" startAt="3"/>
              <a:defRPr/>
            </a:pPr>
            <a:r>
              <a:rPr lang="fa-IR" sz="2500" b="1" dirty="0" smtClean="0"/>
              <a:t>ضرورت اداره حكومت و رهبري و هدايت مردم، گاه اقتضاي فراميني مقطعي شبيه به آيات نسخ را دارد كه بايد آنها را از سنت ابدي معصوم، تفكيك نمود.</a:t>
            </a:r>
          </a:p>
        </p:txBody>
      </p:sp>
      <p:sp>
        <p:nvSpPr>
          <p:cNvPr id="2765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B4DA241-88F8-40E7-9DF7-40533002DBE9}" type="slidenum">
              <a:rPr lang="en-US" sz="1000" b="0">
                <a:latin typeface="Verdana" pitchFamily="34" charset="0"/>
              </a:rPr>
              <a:pPr/>
              <a:t>14</a:t>
            </a:fld>
            <a:endParaRPr lang="en-US" sz="1000" b="0">
              <a:latin typeface="Verdana" pitchFamily="34" charset="0"/>
            </a:endParaRPr>
          </a:p>
        </p:txBody>
      </p:sp>
      <p:sp>
        <p:nvSpPr>
          <p:cNvPr id="29700"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29701" name="Line 5"/>
          <p:cNvSpPr>
            <a:spLocks noChangeShapeType="1"/>
          </p:cNvSpPr>
          <p:nvPr/>
        </p:nvSpPr>
        <p:spPr bwMode="auto">
          <a:xfrm>
            <a:off x="0" y="19161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5023758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632200" y="976313"/>
            <a:ext cx="5092700" cy="1139825"/>
          </a:xfrm>
        </p:spPr>
        <p:txBody>
          <a:bodyPr/>
          <a:lstStyle/>
          <a:p>
            <a:pPr algn="r" rtl="1" eaLnBrk="1" fontAlgn="auto" hangingPunct="1">
              <a:spcAft>
                <a:spcPts val="0"/>
              </a:spcAft>
              <a:defRPr/>
            </a:pPr>
            <a:r>
              <a:rPr lang="fa-IR" dirty="0" smtClean="0"/>
              <a:t>ب : فهم سنت معصوم(ع)</a:t>
            </a:r>
            <a:endParaRPr lang="en-US" dirty="0" smtClean="0"/>
          </a:p>
        </p:txBody>
      </p:sp>
      <p:sp>
        <p:nvSpPr>
          <p:cNvPr id="31747" name="Rectangle 3"/>
          <p:cNvSpPr>
            <a:spLocks noGrp="1" noChangeArrowheads="1"/>
          </p:cNvSpPr>
          <p:nvPr>
            <p:ph idx="1"/>
          </p:nvPr>
        </p:nvSpPr>
        <p:spPr>
          <a:xfrm>
            <a:off x="762000" y="1700213"/>
            <a:ext cx="8083550" cy="3414712"/>
          </a:xfrm>
        </p:spPr>
        <p:txBody>
          <a:bodyPr>
            <a:normAutofit fontScale="85000" lnSpcReduction="20000"/>
          </a:bodyPr>
          <a:lstStyle/>
          <a:p>
            <a:pPr marL="457200" indent="-457200" algn="r" rtl="1" eaLnBrk="1" fontAlgn="auto" hangingPunct="1">
              <a:lnSpc>
                <a:spcPct val="130000"/>
              </a:lnSpc>
              <a:spcBef>
                <a:spcPts val="0"/>
              </a:spcBef>
              <a:spcAft>
                <a:spcPts val="0"/>
              </a:spcAft>
              <a:buFont typeface="Wingdings" panose="05000000000000000000" pitchFamily="2" charset="2"/>
              <a:buNone/>
              <a:defRPr/>
            </a:pPr>
            <a:endParaRPr lang="fa-IR" sz="4400" b="1" dirty="0" smtClean="0"/>
          </a:p>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sz="4400" b="1" dirty="0" smtClean="0"/>
              <a:t>4. جواز پديده نقل به معنا به علت طبيعت خطا و نسيان انساني در سنت قولي معصوم(ع) كه مهم‌ترين و گوياترين گزارش از سنت معصوم(ع) مي‌باشد.</a:t>
            </a:r>
          </a:p>
        </p:txBody>
      </p:sp>
      <p:sp>
        <p:nvSpPr>
          <p:cNvPr id="2970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58F4C13-7D38-4E82-B4CD-5B0E667DC9BD}" type="slidenum">
              <a:rPr lang="en-US" sz="1000" b="0">
                <a:latin typeface="Verdana" pitchFamily="34" charset="0"/>
              </a:rPr>
              <a:pPr/>
              <a:t>15</a:t>
            </a:fld>
            <a:endParaRPr lang="en-US" sz="1000" b="0">
              <a:latin typeface="Verdana" pitchFamily="34" charset="0"/>
            </a:endParaRPr>
          </a:p>
        </p:txBody>
      </p:sp>
      <p:sp>
        <p:nvSpPr>
          <p:cNvPr id="31748"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31749" name="Line 5"/>
          <p:cNvSpPr>
            <a:spLocks noChangeShapeType="1"/>
          </p:cNvSpPr>
          <p:nvPr/>
        </p:nvSpPr>
        <p:spPr bwMode="auto">
          <a:xfrm>
            <a:off x="0" y="20034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774240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wipe(up)">
                                      <p:cBhvr>
                                        <p:cTn id="7" dur="2000"/>
                                        <p:tgtEl>
                                          <p:spTgt spid="3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461000" y="506413"/>
            <a:ext cx="3683000" cy="936625"/>
          </a:xfrm>
        </p:spPr>
        <p:txBody>
          <a:bodyPr/>
          <a:lstStyle/>
          <a:p>
            <a:pPr algn="r" rtl="1" eaLnBrk="1" fontAlgn="auto" hangingPunct="1">
              <a:spcAft>
                <a:spcPts val="0"/>
              </a:spcAft>
              <a:defRPr/>
            </a:pPr>
            <a:r>
              <a:rPr lang="fa-IR" dirty="0" smtClean="0"/>
              <a:t>ت : تحقق دين</a:t>
            </a:r>
            <a:endParaRPr lang="en-US" dirty="0" smtClean="0"/>
          </a:p>
        </p:txBody>
      </p:sp>
      <p:sp>
        <p:nvSpPr>
          <p:cNvPr id="39939" name="Rectangle 3"/>
          <p:cNvSpPr>
            <a:spLocks noGrp="1" noChangeArrowheads="1"/>
          </p:cNvSpPr>
          <p:nvPr>
            <p:ph idx="1"/>
          </p:nvPr>
        </p:nvSpPr>
        <p:spPr>
          <a:xfrm>
            <a:off x="190500" y="1293813"/>
            <a:ext cx="8642350" cy="5197475"/>
          </a:xfrm>
        </p:spPr>
        <p:txBody>
          <a:bodyPr/>
          <a:lstStyle/>
          <a:p>
            <a:pPr marL="457200" indent="-457200" algn="r" rtl="1" eaLnBrk="1" fontAlgn="auto" hangingPunct="1">
              <a:lnSpc>
                <a:spcPct val="130000"/>
              </a:lnSpc>
              <a:spcBef>
                <a:spcPts val="0"/>
              </a:spcBef>
              <a:spcAft>
                <a:spcPts val="0"/>
              </a:spcAft>
              <a:buFont typeface="Arial"/>
              <a:buChar char="•"/>
              <a:defRPr/>
            </a:pPr>
            <a:r>
              <a:rPr lang="fa-IR" sz="3600" b="1" dirty="0" smtClean="0">
                <a:latin typeface="Book Antiqua" pitchFamily="18" charset="0"/>
              </a:rPr>
              <a:t>تحقق دين با توجه به عوامل زير حاصل مي‌شود:</a:t>
            </a:r>
          </a:p>
          <a:p>
            <a:pPr marL="863600" lvl="1" indent="-457200" algn="just" rtl="1" eaLnBrk="1" fontAlgn="auto" hangingPunct="1">
              <a:lnSpc>
                <a:spcPct val="130000"/>
              </a:lnSpc>
              <a:spcBef>
                <a:spcPts val="0"/>
              </a:spcBef>
              <a:spcAft>
                <a:spcPts val="0"/>
              </a:spcAft>
              <a:buFont typeface="Wingdings" pitchFamily="2" charset="2"/>
              <a:buAutoNum type="arabicPeriod"/>
              <a:defRPr/>
            </a:pPr>
            <a:r>
              <a:rPr lang="fa-IR" sz="2600" b="1" dirty="0" smtClean="0">
                <a:solidFill>
                  <a:schemeClr val="tx2"/>
                </a:solidFill>
                <a:latin typeface="Book Antiqua" pitchFamily="18" charset="0"/>
              </a:rPr>
              <a:t>علم به زمان :</a:t>
            </a:r>
            <a:r>
              <a:rPr lang="fa-IR" sz="2600" b="1" dirty="0" smtClean="0">
                <a:latin typeface="Book Antiqua" pitchFamily="18" charset="0"/>
              </a:rPr>
              <a:t>  اين علم به مجموعه معرفتهاي ضروري به اوضاع اجتماعي و بين‌المللي و جريانات فكري جاري در عصر و زمانه ، نظر دارد كه عالم به زمانه را از فروغلطيدن در شبهات و اثرات آن در امان نگه‌مي‌دارد. </a:t>
            </a:r>
          </a:p>
          <a:p>
            <a:pPr marL="1660525" lvl="2" indent="-457200" algn="just" rtl="1" eaLnBrk="1" fontAlgn="auto" hangingPunct="1">
              <a:lnSpc>
                <a:spcPct val="130000"/>
              </a:lnSpc>
              <a:spcBef>
                <a:spcPts val="0"/>
              </a:spcBef>
              <a:spcAft>
                <a:spcPts val="0"/>
              </a:spcAft>
              <a:buFont typeface="Wingdings" panose="05000000000000000000" pitchFamily="2" charset="2"/>
              <a:buBlip>
                <a:blip r:embed="rId3"/>
              </a:buBlip>
              <a:defRPr/>
            </a:pPr>
            <a:r>
              <a:rPr lang="fa-IR" sz="2200" b="1" dirty="0" smtClean="0">
                <a:latin typeface="Book Antiqua" pitchFamily="18" charset="0"/>
              </a:rPr>
              <a:t>اين علم به زمان از مطالعه و عبرت از احوال گذشتگان ، ايمان و تقوي شديد ، معاشرت با اقشار و اقوام مختلف و همراهي و غمخواري با اكثريت جامعه و تلاش جدي براي اصلاح امورشان بخصوص فقر اقتصادي و فرهنگي‌شان و آگاهي بر معرفتهاي حوزوي و دانشگاهي و حوادث گوناگون حاصل مي‌شود.</a:t>
            </a:r>
          </a:p>
        </p:txBody>
      </p:sp>
      <p:sp>
        <p:nvSpPr>
          <p:cNvPr id="3174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AC96553B-D371-477A-9416-85ED72E8ACD2}" type="slidenum">
              <a:rPr lang="en-US" sz="1000" b="0">
                <a:latin typeface="Verdana" pitchFamily="34" charset="0"/>
              </a:rPr>
              <a:pPr/>
              <a:t>16</a:t>
            </a:fld>
            <a:endParaRPr lang="en-US" sz="1000" b="0">
              <a:latin typeface="Verdana" pitchFamily="34" charset="0"/>
            </a:endParaRPr>
          </a:p>
        </p:txBody>
      </p:sp>
      <p:sp>
        <p:nvSpPr>
          <p:cNvPr id="39940"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39941" name="Line 5"/>
          <p:cNvSpPr>
            <a:spLocks noChangeShapeType="1"/>
          </p:cNvSpPr>
          <p:nvPr/>
        </p:nvSpPr>
        <p:spPr bwMode="auto">
          <a:xfrm>
            <a:off x="0" y="136366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6354874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207000" y="557213"/>
            <a:ext cx="3479800" cy="936625"/>
          </a:xfrm>
        </p:spPr>
        <p:txBody>
          <a:bodyPr/>
          <a:lstStyle/>
          <a:p>
            <a:pPr algn="r" rtl="1" eaLnBrk="1" fontAlgn="auto" hangingPunct="1">
              <a:spcAft>
                <a:spcPts val="0"/>
              </a:spcAft>
              <a:defRPr/>
            </a:pPr>
            <a:r>
              <a:rPr lang="fa-IR" dirty="0" smtClean="0"/>
              <a:t>ت : تحقق دين</a:t>
            </a:r>
            <a:endParaRPr lang="en-US" dirty="0" smtClean="0"/>
          </a:p>
        </p:txBody>
      </p:sp>
      <p:sp>
        <p:nvSpPr>
          <p:cNvPr id="59395" name="Rectangle 3"/>
          <p:cNvSpPr>
            <a:spLocks noGrp="1" noChangeArrowheads="1"/>
          </p:cNvSpPr>
          <p:nvPr>
            <p:ph idx="1"/>
          </p:nvPr>
        </p:nvSpPr>
        <p:spPr>
          <a:xfrm>
            <a:off x="203200" y="1420813"/>
            <a:ext cx="8756650" cy="4217987"/>
          </a:xfrm>
        </p:spPr>
        <p:txBody>
          <a:bodyPr/>
          <a:lstStyle/>
          <a:p>
            <a:pPr marL="863600" lvl="1" indent="-457200" algn="just" rtl="1" eaLnBrk="1" fontAlgn="auto" hangingPunct="1">
              <a:lnSpc>
                <a:spcPct val="130000"/>
              </a:lnSpc>
              <a:spcAft>
                <a:spcPts val="0"/>
              </a:spcAft>
              <a:buFont typeface="Wingdings" panose="05000000000000000000" pitchFamily="2" charset="2"/>
              <a:buAutoNum type="arabicPeriod" startAt="2"/>
              <a:defRPr/>
            </a:pPr>
            <a:r>
              <a:rPr lang="fa-IR" sz="3200" b="1" dirty="0" smtClean="0"/>
              <a:t>دادن توان فكري ، رواني به جامعه : جهت تحمل مشكلات و سختي‌هاي عمل به دين خدا كه از دو عامل اساسي زير حاصل مي‌شود:</a:t>
            </a:r>
          </a:p>
          <a:p>
            <a:pPr marL="1660525" lvl="2" indent="-457200" algn="just" rtl="1" eaLnBrk="1" fontAlgn="auto" hangingPunct="1">
              <a:lnSpc>
                <a:spcPct val="130000"/>
              </a:lnSpc>
              <a:spcAft>
                <a:spcPts val="0"/>
              </a:spcAft>
              <a:buFont typeface="Wingdings" panose="05000000000000000000" pitchFamily="2" charset="2"/>
              <a:buBlip>
                <a:blip r:embed="rId3"/>
              </a:buBlip>
              <a:defRPr/>
            </a:pPr>
            <a:r>
              <a:rPr lang="fa-IR" sz="2800" b="1" dirty="0" smtClean="0"/>
              <a:t>آموزش صحيح ارزشهاي قرآني به جامعه از طريق تبيين نظري و معرفي اسوه‌هاي عملي انبياء و اولياء</a:t>
            </a:r>
          </a:p>
          <a:p>
            <a:pPr marL="1660525" lvl="2" indent="-457200" algn="just" rtl="1" eaLnBrk="1" fontAlgn="auto" hangingPunct="1">
              <a:lnSpc>
                <a:spcPct val="130000"/>
              </a:lnSpc>
              <a:spcAft>
                <a:spcPts val="0"/>
              </a:spcAft>
              <a:buFont typeface="Wingdings" panose="05000000000000000000" pitchFamily="2" charset="2"/>
              <a:buBlip>
                <a:blip r:embed="rId3"/>
              </a:buBlip>
              <a:defRPr/>
            </a:pPr>
            <a:r>
              <a:rPr lang="fa-IR" sz="2800" b="1" dirty="0" smtClean="0"/>
              <a:t>عمل به ارزشها توسط مناديان فرهنگ الهي در جامعه</a:t>
            </a:r>
          </a:p>
        </p:txBody>
      </p:sp>
      <p:sp>
        <p:nvSpPr>
          <p:cNvPr id="3379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5D87F5D-FB9F-444A-9356-3B9089EF6567}" type="slidenum">
              <a:rPr lang="en-US" sz="1000" b="0">
                <a:latin typeface="Verdana" pitchFamily="34" charset="0"/>
              </a:rPr>
              <a:pPr/>
              <a:t>17</a:t>
            </a:fld>
            <a:endParaRPr lang="en-US" sz="1000" b="0">
              <a:latin typeface="Verdana" pitchFamily="34" charset="0"/>
            </a:endParaRPr>
          </a:p>
        </p:txBody>
      </p:sp>
      <p:sp>
        <p:nvSpPr>
          <p:cNvPr id="41988"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41989" name="Line 5"/>
          <p:cNvSpPr>
            <a:spLocks noChangeShapeType="1"/>
          </p:cNvSpPr>
          <p:nvPr/>
        </p:nvSpPr>
        <p:spPr bwMode="auto">
          <a:xfrm>
            <a:off x="0" y="1436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9389879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207000" y="481013"/>
            <a:ext cx="3479800" cy="936625"/>
          </a:xfrm>
        </p:spPr>
        <p:txBody>
          <a:bodyPr/>
          <a:lstStyle/>
          <a:p>
            <a:pPr algn="r" rtl="1" eaLnBrk="1" fontAlgn="auto" hangingPunct="1">
              <a:spcAft>
                <a:spcPts val="0"/>
              </a:spcAft>
              <a:defRPr/>
            </a:pPr>
            <a:r>
              <a:rPr lang="fa-IR" dirty="0" smtClean="0"/>
              <a:t>ت : تحقق دين</a:t>
            </a:r>
            <a:endParaRPr lang="en-US" dirty="0" smtClean="0"/>
          </a:p>
        </p:txBody>
      </p:sp>
      <p:sp>
        <p:nvSpPr>
          <p:cNvPr id="61443" name="Rectangle 3"/>
          <p:cNvSpPr>
            <a:spLocks noGrp="1" noChangeArrowheads="1"/>
          </p:cNvSpPr>
          <p:nvPr>
            <p:ph idx="1"/>
          </p:nvPr>
        </p:nvSpPr>
        <p:spPr>
          <a:xfrm>
            <a:off x="990600" y="1789113"/>
            <a:ext cx="7512050" cy="4217987"/>
          </a:xfrm>
        </p:spPr>
        <p:txBody>
          <a:bodyPr/>
          <a:lstStyle/>
          <a:p>
            <a:pPr marL="863600" lvl="1" indent="-457200" algn="just" rtl="1" eaLnBrk="1" fontAlgn="auto" hangingPunct="1">
              <a:lnSpc>
                <a:spcPct val="130000"/>
              </a:lnSpc>
              <a:spcAft>
                <a:spcPts val="0"/>
              </a:spcAft>
              <a:buFontTx/>
              <a:buNone/>
              <a:defRPr/>
            </a:pPr>
            <a:r>
              <a:rPr lang="fa-IR" sz="4000" b="1" dirty="0" smtClean="0"/>
              <a:t>3. ضرورت ارزيابي دقيق جوامع اسلامي  نسبت به ميزان قرب و بُعد آنها به ارزشهاي اسلامي و تفكيك آنها از يكديگر</a:t>
            </a:r>
          </a:p>
        </p:txBody>
      </p:sp>
      <p:sp>
        <p:nvSpPr>
          <p:cNvPr id="3584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3DE1F6B7-EEBB-4063-A491-8CA63F3F32CE}" type="slidenum">
              <a:rPr lang="en-US" sz="1000" b="0">
                <a:latin typeface="Verdana" pitchFamily="34" charset="0"/>
              </a:rPr>
              <a:pPr/>
              <a:t>18</a:t>
            </a:fld>
            <a:endParaRPr lang="en-US" sz="1000" b="0">
              <a:latin typeface="Verdana" pitchFamily="34" charset="0"/>
            </a:endParaRPr>
          </a:p>
        </p:txBody>
      </p:sp>
      <p:sp>
        <p:nvSpPr>
          <p:cNvPr id="44036"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44037" name="Line 5"/>
          <p:cNvSpPr>
            <a:spLocks noChangeShapeType="1"/>
          </p:cNvSpPr>
          <p:nvPr/>
        </p:nvSpPr>
        <p:spPr bwMode="auto">
          <a:xfrm>
            <a:off x="0" y="136366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2757200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5156200" y="442913"/>
            <a:ext cx="3530600" cy="1139825"/>
          </a:xfrm>
        </p:spPr>
        <p:txBody>
          <a:bodyPr/>
          <a:lstStyle/>
          <a:p>
            <a:pPr algn="just" rtl="1" eaLnBrk="1" fontAlgn="auto" hangingPunct="1">
              <a:spcAft>
                <a:spcPts val="0"/>
              </a:spcAft>
              <a:defRPr/>
            </a:pPr>
            <a:r>
              <a:rPr lang="fa-IR" dirty="0" smtClean="0"/>
              <a:t>ت : تحقق دين</a:t>
            </a:r>
            <a:endParaRPr lang="en-US" dirty="0" smtClean="0"/>
          </a:p>
        </p:txBody>
      </p:sp>
      <p:sp>
        <p:nvSpPr>
          <p:cNvPr id="46083" name="Rectangle 3"/>
          <p:cNvSpPr>
            <a:spLocks noGrp="1" noChangeArrowheads="1"/>
          </p:cNvSpPr>
          <p:nvPr>
            <p:ph idx="1"/>
          </p:nvPr>
        </p:nvSpPr>
        <p:spPr>
          <a:xfrm>
            <a:off x="990600" y="1420813"/>
            <a:ext cx="7512050" cy="4583112"/>
          </a:xfrm>
        </p:spPr>
        <p:txBody>
          <a:bodyPr>
            <a:normAutofit fontScale="92500"/>
          </a:bodyPr>
          <a:lstStyle/>
          <a:p>
            <a:pPr marL="457200" indent="-457200" algn="just" rtl="1" eaLnBrk="1" fontAlgn="auto" hangingPunct="1">
              <a:lnSpc>
                <a:spcPct val="130000"/>
              </a:lnSpc>
              <a:spcBef>
                <a:spcPts val="0"/>
              </a:spcBef>
              <a:spcAft>
                <a:spcPts val="0"/>
              </a:spcAft>
              <a:buFont typeface="Wingdings" panose="05000000000000000000" pitchFamily="2" charset="2"/>
              <a:buAutoNum type="arabicPeriod" startAt="4"/>
              <a:defRPr/>
            </a:pPr>
            <a:r>
              <a:rPr lang="fa-IR" sz="3600" b="1" dirty="0" smtClean="0"/>
              <a:t>ضرورت تدريج در اجراي احكام قرآن در صورت عسروحرج حاصل از اجراي دفعي آن در جامعه </a:t>
            </a:r>
          </a:p>
          <a:p>
            <a:pPr marL="457200" indent="-457200" algn="just" rtl="1" eaLnBrk="1" fontAlgn="auto" hangingPunct="1">
              <a:lnSpc>
                <a:spcPct val="130000"/>
              </a:lnSpc>
              <a:spcBef>
                <a:spcPts val="0"/>
              </a:spcBef>
              <a:spcAft>
                <a:spcPts val="0"/>
              </a:spcAft>
              <a:buFont typeface="Wingdings" panose="05000000000000000000" pitchFamily="2" charset="2"/>
              <a:buAutoNum type="arabicPeriod" startAt="4"/>
              <a:defRPr/>
            </a:pPr>
            <a:r>
              <a:rPr lang="fa-IR" sz="3600" b="1" dirty="0" smtClean="0"/>
              <a:t>ضرورت تاكيد و پافشاري بر تحقق عدالت اقتصادي و اصلاح امر معيشتي اقشار آسيب‌پذير كه زمينه بسيار مساعدي جهت تحقق ارزشهاي ديني خواهدبود.</a:t>
            </a:r>
          </a:p>
        </p:txBody>
      </p:sp>
      <p:sp>
        <p:nvSpPr>
          <p:cNvPr id="378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C8803F63-6B41-48C1-97E1-61E1FF8CEA86}" type="slidenum">
              <a:rPr lang="en-US" sz="1000" b="0">
                <a:latin typeface="Verdana" pitchFamily="34" charset="0"/>
              </a:rPr>
              <a:pPr/>
              <a:t>19</a:t>
            </a:fld>
            <a:endParaRPr lang="en-US" sz="1000" b="0">
              <a:latin typeface="Verdana" pitchFamily="34" charset="0"/>
            </a:endParaRPr>
          </a:p>
        </p:txBody>
      </p:sp>
      <p:sp>
        <p:nvSpPr>
          <p:cNvPr id="46084"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46085" name="Line 5"/>
          <p:cNvSpPr>
            <a:spLocks noChangeShapeType="1"/>
          </p:cNvSpPr>
          <p:nvPr/>
        </p:nvSpPr>
        <p:spPr bwMode="auto">
          <a:xfrm>
            <a:off x="0" y="14224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1346807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018AE28-D2EB-408B-A9A7-6CF6FA30C667}" type="slidenum">
              <a:rPr lang="en-US" sz="1000" b="0">
                <a:latin typeface="Verdana" pitchFamily="34" charset="0"/>
              </a:rPr>
              <a:pPr/>
              <a:t>2</a:t>
            </a:fld>
            <a:endParaRPr lang="en-US" sz="1000" b="0">
              <a:latin typeface="Verdana" pitchFamily="34" charset="0"/>
            </a:endParaRPr>
          </a:p>
        </p:txBody>
      </p:sp>
      <p:sp>
        <p:nvSpPr>
          <p:cNvPr id="5123" name="Text Box 2"/>
          <p:cNvSpPr txBox="1">
            <a:spLocks noChangeArrowheads="1"/>
          </p:cNvSpPr>
          <p:nvPr/>
        </p:nvSpPr>
        <p:spPr bwMode="auto">
          <a:xfrm>
            <a:off x="11113" y="6421438"/>
            <a:ext cx="16811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rtl="1" eaLnBrk="1" hangingPunct="1">
              <a:spcBef>
                <a:spcPct val="50000"/>
              </a:spcBef>
            </a:pPr>
            <a:endParaRPr lang="fa-IR" sz="1500">
              <a:latin typeface="Arial" charset="0"/>
              <a:cs typeface="Nazanin" pitchFamily="2" charset="-78"/>
            </a:endParaRPr>
          </a:p>
        </p:txBody>
      </p:sp>
      <p:sp>
        <p:nvSpPr>
          <p:cNvPr id="5124" name="Text Box 4"/>
          <p:cNvSpPr txBox="1">
            <a:spLocks noChangeArrowheads="1"/>
          </p:cNvSpPr>
          <p:nvPr/>
        </p:nvSpPr>
        <p:spPr bwMode="auto">
          <a:xfrm>
            <a:off x="3563938" y="3860800"/>
            <a:ext cx="5076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rtl="1" eaLnBrk="1" hangingPunct="1">
              <a:spcBef>
                <a:spcPct val="50000"/>
              </a:spcBef>
            </a:pPr>
            <a:r>
              <a:rPr lang="fa-IR" sz="2800">
                <a:solidFill>
                  <a:srgbClr val="00FF00"/>
                </a:solidFill>
                <a:latin typeface="Arial" charset="0"/>
                <a:cs typeface="Traditional Arabic" pitchFamily="2" charset="-78"/>
              </a:rPr>
              <a:t>حضرت رسول اکرم  صلی الله عليه و آله و سلم</a:t>
            </a:r>
            <a:r>
              <a:rPr lang="fa-IR" sz="2400">
                <a:solidFill>
                  <a:srgbClr val="006600"/>
                </a:solidFill>
                <a:latin typeface="Arial" charset="0"/>
                <a:cs typeface="Traditional Arabic" pitchFamily="2" charset="-78"/>
              </a:rPr>
              <a:t> </a:t>
            </a:r>
            <a:endParaRPr lang="en-US" sz="2400">
              <a:solidFill>
                <a:srgbClr val="006600"/>
              </a:solidFill>
              <a:latin typeface="Arial" charset="0"/>
              <a:cs typeface="Traditional Arabic" pitchFamily="2" charset="-78"/>
            </a:endParaRPr>
          </a:p>
        </p:txBody>
      </p:sp>
      <p:sp>
        <p:nvSpPr>
          <p:cNvPr id="5125" name="Text Box 5"/>
          <p:cNvSpPr txBox="1">
            <a:spLocks noChangeArrowheads="1"/>
          </p:cNvSpPr>
          <p:nvPr/>
        </p:nvSpPr>
        <p:spPr bwMode="auto">
          <a:xfrm>
            <a:off x="793750" y="4478338"/>
            <a:ext cx="7872413"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rtl="1" eaLnBrk="1" hangingPunct="1">
              <a:spcBef>
                <a:spcPct val="50000"/>
              </a:spcBef>
            </a:pPr>
            <a:r>
              <a:rPr lang="fa-IR" sz="3500">
                <a:latin typeface="Arial" charset="0"/>
                <a:cs typeface="B Koodak" pitchFamily="2" charset="-78"/>
              </a:rPr>
              <a:t>من از </a:t>
            </a:r>
            <a:r>
              <a:rPr lang="fa-IR" sz="3500">
                <a:solidFill>
                  <a:srgbClr val="FFFF00"/>
                </a:solidFill>
                <a:latin typeface="Arial" charset="0"/>
                <a:cs typeface="B Koodak" pitchFamily="2" charset="-78"/>
              </a:rPr>
              <a:t>فقر</a:t>
            </a:r>
            <a:r>
              <a:rPr lang="fa-IR" sz="3500">
                <a:latin typeface="Arial" charset="0"/>
                <a:cs typeface="B Koodak" pitchFamily="2" charset="-78"/>
              </a:rPr>
              <a:t> برامّتم بيم ندارم، لکن ازآنچه که بر امتم  بيمناكم </a:t>
            </a:r>
            <a:r>
              <a:rPr lang="fa-IR" sz="3500">
                <a:solidFill>
                  <a:srgbClr val="FF0000"/>
                </a:solidFill>
                <a:latin typeface="Arial" charset="0"/>
                <a:cs typeface="B Koodak" pitchFamily="2" charset="-78"/>
              </a:rPr>
              <a:t>سوء تدبير</a:t>
            </a:r>
            <a:r>
              <a:rPr lang="fa-IR" sz="3500">
                <a:latin typeface="Arial" charset="0"/>
                <a:cs typeface="B Koodak" pitchFamily="2" charset="-78"/>
              </a:rPr>
              <a:t> است.</a:t>
            </a:r>
            <a:endParaRPr lang="en-US" sz="3500">
              <a:latin typeface="Arial" charset="0"/>
              <a:cs typeface="B Koodak" pitchFamily="2" charset="-78"/>
            </a:endParaRPr>
          </a:p>
          <a:p>
            <a:pPr rtl="1" eaLnBrk="1" hangingPunct="1">
              <a:spcBef>
                <a:spcPct val="50000"/>
              </a:spcBef>
            </a:pPr>
            <a:r>
              <a:rPr lang="fa-IR" sz="3600">
                <a:solidFill>
                  <a:srgbClr val="C00000"/>
                </a:solidFill>
                <a:latin typeface="Arial" charset="0"/>
                <a:cs typeface="B Titr" pitchFamily="2" charset="-78"/>
              </a:rPr>
              <a:t>ارائه دهنده: محمدرضا نجف زاده</a:t>
            </a:r>
          </a:p>
          <a:p>
            <a:pPr algn="ctr" rtl="1" eaLnBrk="1" hangingPunct="1">
              <a:spcBef>
                <a:spcPct val="50000"/>
              </a:spcBef>
            </a:pPr>
            <a:endParaRPr lang="en-US" sz="3500">
              <a:latin typeface="Arial" charset="0"/>
              <a:cs typeface="B Koodak"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750" y="1484783"/>
            <a:ext cx="7664630" cy="1512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060373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iterate type="lt">
                                    <p:tmAbs val="75"/>
                                  </p:iterate>
                                  <p:childTnLst>
                                    <p:set>
                                      <p:cBhvr>
                                        <p:cTn id="6" dur="1" fill="hold">
                                          <p:stCondLst>
                                            <p:cond delay="74"/>
                                          </p:stCondLst>
                                        </p:cTn>
                                        <p:tgtEl>
                                          <p:spTgt spid="5124"/>
                                        </p:tgtEl>
                                        <p:attrNameLst>
                                          <p:attrName>style.visibility</p:attrName>
                                        </p:attrNameLst>
                                      </p:cBhvr>
                                      <p:to>
                                        <p:strVal val="visible"/>
                                      </p:to>
                                    </p:set>
                                  </p:childTnLst>
                                </p:cTn>
                              </p:par>
                            </p:childTnLst>
                          </p:cTn>
                        </p:par>
                        <p:par>
                          <p:cTn id="7" fill="hold" nodeType="afterGroup">
                            <p:stCondLst>
                              <p:cond delay="2325"/>
                            </p:stCondLst>
                            <p:childTnLst>
                              <p:par>
                                <p:cTn id="8" presetID="4" presetClass="entr" presetSubtype="16" fill="hold" grpId="0" nodeType="afterEffect">
                                  <p:stCondLst>
                                    <p:cond delay="500"/>
                                  </p:stCondLst>
                                  <p:childTnLst>
                                    <p:set>
                                      <p:cBhvr>
                                        <p:cTn id="9" dur="1" fill="hold">
                                          <p:stCondLst>
                                            <p:cond delay="0"/>
                                          </p:stCondLst>
                                        </p:cTn>
                                        <p:tgtEl>
                                          <p:spTgt spid="5125"/>
                                        </p:tgtEl>
                                        <p:attrNameLst>
                                          <p:attrName>style.visibility</p:attrName>
                                        </p:attrNameLst>
                                      </p:cBhvr>
                                      <p:to>
                                        <p:strVal val="visible"/>
                                      </p:to>
                                    </p:set>
                                    <p:animEffect transition="in" filter="box(in)">
                                      <p:cBhvr>
                                        <p:cTn id="10"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utoUpdateAnimBg="0"/>
      <p:bldP spid="512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156200" y="442913"/>
            <a:ext cx="3530600" cy="1139825"/>
          </a:xfrm>
        </p:spPr>
        <p:txBody>
          <a:bodyPr/>
          <a:lstStyle/>
          <a:p>
            <a:pPr algn="just" rtl="1" eaLnBrk="1" fontAlgn="auto" hangingPunct="1">
              <a:spcAft>
                <a:spcPts val="0"/>
              </a:spcAft>
              <a:defRPr/>
            </a:pPr>
            <a:r>
              <a:rPr lang="fa-IR" dirty="0" smtClean="0"/>
              <a:t>ت : تحقق دين</a:t>
            </a:r>
            <a:endParaRPr lang="en-US" dirty="0" smtClean="0"/>
          </a:p>
        </p:txBody>
      </p:sp>
      <p:sp>
        <p:nvSpPr>
          <p:cNvPr id="48131" name="Rectangle 3"/>
          <p:cNvSpPr>
            <a:spLocks noGrp="1" noChangeArrowheads="1"/>
          </p:cNvSpPr>
          <p:nvPr>
            <p:ph idx="1"/>
          </p:nvPr>
        </p:nvSpPr>
        <p:spPr>
          <a:xfrm>
            <a:off x="990600" y="1420813"/>
            <a:ext cx="7512050" cy="4583112"/>
          </a:xfrm>
        </p:spPr>
        <p:txBody>
          <a:bodyPr>
            <a:normAutofit lnSpcReduction="10000"/>
          </a:bodyPr>
          <a:lstStyle/>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sz="2800" dirty="0" smtClean="0">
                <a:solidFill>
                  <a:schemeClr val="hlink"/>
                </a:solidFill>
              </a:rPr>
              <a:t>6.</a:t>
            </a:r>
            <a:r>
              <a:rPr lang="fa-IR" dirty="0" smtClean="0"/>
              <a:t> </a:t>
            </a:r>
            <a:r>
              <a:rPr lang="fa-IR" sz="4000" b="1" dirty="0" smtClean="0"/>
              <a:t>گزينش و نصب كارگزاراني امين و كارآمد و آخرت‌گرا در مصادر امور، كه اين نيز عاملي بسيار مهم در تأليف قلوب عموم و موجب نفوذ ارزشهاي ديني در زندگي فردي و اجتماعي اقشار مختلف خواهدبود.</a:t>
            </a:r>
          </a:p>
        </p:txBody>
      </p:sp>
      <p:sp>
        <p:nvSpPr>
          <p:cNvPr id="3994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781B64F-2A0C-48DC-8275-5FD270796925}" type="slidenum">
              <a:rPr lang="en-US" sz="1000" b="0">
                <a:latin typeface="Verdana" pitchFamily="34" charset="0"/>
              </a:rPr>
              <a:pPr/>
              <a:t>20</a:t>
            </a:fld>
            <a:endParaRPr lang="en-US" sz="1000" b="0">
              <a:latin typeface="Verdana" pitchFamily="34" charset="0"/>
            </a:endParaRPr>
          </a:p>
        </p:txBody>
      </p:sp>
      <p:sp>
        <p:nvSpPr>
          <p:cNvPr id="4813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 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48133" name="Line 5"/>
          <p:cNvSpPr>
            <a:spLocks noChangeShapeType="1"/>
          </p:cNvSpPr>
          <p:nvPr/>
        </p:nvSpPr>
        <p:spPr bwMode="auto">
          <a:xfrm>
            <a:off x="0" y="14224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42825990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252413"/>
            <a:ext cx="8229600" cy="1050925"/>
          </a:xfrm>
        </p:spPr>
        <p:txBody>
          <a:bodyPr/>
          <a:lstStyle/>
          <a:p>
            <a:pPr algn="r" rtl="1" eaLnBrk="1" fontAlgn="auto" hangingPunct="1">
              <a:spcAft>
                <a:spcPts val="0"/>
              </a:spcAft>
              <a:defRPr/>
            </a:pPr>
            <a:r>
              <a:rPr lang="fa-IR" sz="3600" dirty="0" smtClean="0">
                <a:solidFill>
                  <a:srgbClr val="FFFF00"/>
                </a:solidFill>
              </a:rPr>
              <a:t>2-نقش ديدگاه ولايت فقيه در فهم و تحقق دين</a:t>
            </a:r>
            <a:endParaRPr lang="en-US" sz="3600" dirty="0" smtClean="0">
              <a:solidFill>
                <a:srgbClr val="FFFF00"/>
              </a:solidFill>
            </a:endParaRPr>
          </a:p>
        </p:txBody>
      </p:sp>
      <p:sp>
        <p:nvSpPr>
          <p:cNvPr id="58371" name="Rectangle 3"/>
          <p:cNvSpPr>
            <a:spLocks noGrp="1" noChangeArrowheads="1"/>
          </p:cNvSpPr>
          <p:nvPr>
            <p:ph idx="1"/>
          </p:nvPr>
        </p:nvSpPr>
        <p:spPr>
          <a:xfrm>
            <a:off x="0" y="1420813"/>
            <a:ext cx="8959850" cy="4794250"/>
          </a:xfrm>
        </p:spPr>
        <p:txBody>
          <a:bodyPr>
            <a:normAutofit lnSpcReduction="100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t>ولايت فقيه يعني حكومت و رهبري دين‌شناسِ مدير، عالم به زمانه تصورش مساوي با تصديق آن است و شبهه در آن، شبهه در بديهيات مي‌باشد.</a:t>
            </a:r>
          </a:p>
          <a:p>
            <a:pPr marL="457200" indent="-457200" algn="just" rtl="1" eaLnBrk="1" fontAlgn="auto" hangingPunct="1">
              <a:lnSpc>
                <a:spcPct val="130000"/>
              </a:lnSpc>
              <a:spcBef>
                <a:spcPts val="0"/>
              </a:spcBef>
              <a:spcAft>
                <a:spcPts val="0"/>
              </a:spcAft>
              <a:buFont typeface="Arial"/>
              <a:buChar char="•"/>
              <a:defRPr/>
            </a:pPr>
            <a:r>
              <a:rPr lang="fa-IR" sz="3600" b="1" dirty="0" smtClean="0"/>
              <a:t>اين ديدگاه به معني نگرش به دين از نظر حكومتي است بلكه بالاتر به معني رسالت تشكيل حكومت اسلامي و اداره آن به عنوان لازمه اساسي عمل به احكام اجتماعي دين اسلام مي‌باشد.</a:t>
            </a:r>
          </a:p>
        </p:txBody>
      </p:sp>
      <p:sp>
        <p:nvSpPr>
          <p:cNvPr id="4198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04EFA38-1BA4-4F9A-AC54-7165EA1449F6}" type="slidenum">
              <a:rPr lang="en-US" sz="1000" b="0">
                <a:latin typeface="Verdana" pitchFamily="34" charset="0"/>
              </a:rPr>
              <a:pPr/>
              <a:t>21</a:t>
            </a:fld>
            <a:endParaRPr lang="en-US" sz="1000" b="0">
              <a:latin typeface="Verdana" pitchFamily="34" charset="0"/>
            </a:endParaRPr>
          </a:p>
        </p:txBody>
      </p:sp>
      <p:sp>
        <p:nvSpPr>
          <p:cNvPr id="58372" name="Line 4"/>
          <p:cNvSpPr>
            <a:spLocks noChangeShapeType="1"/>
          </p:cNvSpPr>
          <p:nvPr/>
        </p:nvSpPr>
        <p:spPr bwMode="auto">
          <a:xfrm>
            <a:off x="0" y="13208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635312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784600" y="722313"/>
            <a:ext cx="4927600" cy="1050925"/>
          </a:xfrm>
        </p:spPr>
        <p:txBody>
          <a:bodyPr>
            <a:normAutofit fontScale="90000"/>
          </a:bodyPr>
          <a:lstStyle/>
          <a:p>
            <a:pPr algn="r" rtl="1" eaLnBrk="1" fontAlgn="auto" hangingPunct="1">
              <a:spcAft>
                <a:spcPts val="0"/>
              </a:spcAft>
              <a:defRPr/>
            </a:pPr>
            <a:r>
              <a:rPr lang="fa-IR" sz="4000" dirty="0" smtClean="0"/>
              <a:t>الف- فهم سنت معصوم(ع) </a:t>
            </a:r>
            <a:br>
              <a:rPr lang="fa-IR" sz="4000" dirty="0" smtClean="0"/>
            </a:br>
            <a:r>
              <a:rPr lang="fa-IR" sz="4000" dirty="0" smtClean="0"/>
              <a:t> 1- هجرت به حبشه</a:t>
            </a:r>
            <a:endParaRPr lang="en-US" sz="4000" dirty="0" smtClean="0"/>
          </a:p>
        </p:txBody>
      </p:sp>
      <p:sp>
        <p:nvSpPr>
          <p:cNvPr id="60419" name="Rectangle 3"/>
          <p:cNvSpPr>
            <a:spLocks noGrp="1" noChangeArrowheads="1"/>
          </p:cNvSpPr>
          <p:nvPr>
            <p:ph idx="1"/>
          </p:nvPr>
        </p:nvSpPr>
        <p:spPr>
          <a:xfrm>
            <a:off x="0" y="1646238"/>
            <a:ext cx="8966200" cy="5057775"/>
          </a:xfrm>
        </p:spPr>
        <p:txBody>
          <a:bodyPr>
            <a:normAutofit lnSpcReduction="10000"/>
          </a:bodyPr>
          <a:lstStyle/>
          <a:p>
            <a:pPr marL="457200" indent="-457200" algn="just" rtl="1" eaLnBrk="1" fontAlgn="auto" hangingPunct="1">
              <a:lnSpc>
                <a:spcPct val="130000"/>
              </a:lnSpc>
              <a:spcBef>
                <a:spcPts val="0"/>
              </a:spcBef>
              <a:spcAft>
                <a:spcPts val="0"/>
              </a:spcAft>
              <a:buFont typeface="Arial"/>
              <a:buChar char="•"/>
              <a:defRPr/>
            </a:pPr>
            <a:r>
              <a:rPr lang="fa-IR" sz="2800" b="1" dirty="0" smtClean="0"/>
              <a:t>هجرت به حبشه در دوران مكه طي دو مرحله بدستور پيامبر(ص) و رهبري جعفربن ابي‌طالب انجام گرفت.</a:t>
            </a:r>
          </a:p>
          <a:p>
            <a:pPr marL="457200" indent="-457200" algn="just" rtl="1" eaLnBrk="1" fontAlgn="auto" hangingPunct="1">
              <a:lnSpc>
                <a:spcPct val="130000"/>
              </a:lnSpc>
              <a:spcBef>
                <a:spcPts val="0"/>
              </a:spcBef>
              <a:spcAft>
                <a:spcPts val="0"/>
              </a:spcAft>
              <a:buFont typeface="Arial"/>
              <a:buChar char="•"/>
              <a:defRPr/>
            </a:pPr>
            <a:r>
              <a:rPr lang="fa-IR" sz="2800" b="1" dirty="0" smtClean="0"/>
              <a:t>علت هجرت را معمولاً به جهت مصون ماندن از تعرض و آزار و اذيت مشركان مي‌دانيم.</a:t>
            </a:r>
          </a:p>
          <a:p>
            <a:pPr marL="457200" indent="-457200" algn="just" rtl="1" eaLnBrk="1" fontAlgn="auto" hangingPunct="1">
              <a:lnSpc>
                <a:spcPct val="130000"/>
              </a:lnSpc>
              <a:spcBef>
                <a:spcPts val="0"/>
              </a:spcBef>
              <a:spcAft>
                <a:spcPts val="0"/>
              </a:spcAft>
              <a:buFont typeface="Arial"/>
              <a:buChar char="•"/>
              <a:defRPr/>
            </a:pPr>
            <a:r>
              <a:rPr lang="fa-IR" sz="2800" b="1" dirty="0" smtClean="0"/>
              <a:t>حضرت جعفرابن‌ابي‌طالب به همراه كاروان، بجاي رفتن به گوشه‌اي از مملكت حبشه ، مستقيماً به مركز حكومت نجاشي رفته از او تقاضاي ديدار‌مي‌نمايد و آياتي در شأن حضرت مريم(ع) و عيسي(ع) را مطرح مي‌نمايد و با زيركي خاصي ، غيرمستقيم با طرح مباحث كلي اعتقادات و احكام او را منقلب كرده ، به دين اسلام دعوت مي‌نمايد.</a:t>
            </a:r>
          </a:p>
        </p:txBody>
      </p:sp>
      <p:sp>
        <p:nvSpPr>
          <p:cNvPr id="4403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0C91553-7A7B-43CB-BF02-3DADA69BBCC9}" type="slidenum">
              <a:rPr lang="en-US" sz="1000" b="0">
                <a:latin typeface="Verdana" pitchFamily="34" charset="0"/>
              </a:rPr>
              <a:pPr/>
              <a:t>22</a:t>
            </a:fld>
            <a:endParaRPr lang="en-US" sz="1000" b="0">
              <a:latin typeface="Verdana" pitchFamily="34" charset="0"/>
            </a:endParaRPr>
          </a:p>
        </p:txBody>
      </p:sp>
      <p:sp>
        <p:nvSpPr>
          <p:cNvPr id="60420" name="Rectangle 4"/>
          <p:cNvSpPr>
            <a:spLocks noChangeArrowheads="1"/>
          </p:cNvSpPr>
          <p:nvPr/>
        </p:nvSpPr>
        <p:spPr bwMode="auto">
          <a:xfrm>
            <a:off x="1460500" y="-215900"/>
            <a:ext cx="73660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2-نقش ديدگاه ولايت فقيه در فهم و تحقق دين</a:t>
            </a:r>
            <a:endParaRPr lang="en-US" sz="3600">
              <a:solidFill>
                <a:srgbClr val="FFFF00"/>
              </a:solidFill>
              <a:effectLst>
                <a:outerShdw blurRad="38100" dist="38100" dir="2700000" algn="tl">
                  <a:srgbClr val="000000"/>
                </a:outerShdw>
              </a:effectLst>
            </a:endParaRPr>
          </a:p>
        </p:txBody>
      </p:sp>
      <p:sp>
        <p:nvSpPr>
          <p:cNvPr id="60421" name="Line 5"/>
          <p:cNvSpPr>
            <a:spLocks noChangeShapeType="1"/>
          </p:cNvSpPr>
          <p:nvPr/>
        </p:nvSpPr>
        <p:spPr bwMode="auto">
          <a:xfrm>
            <a:off x="0" y="13208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42171630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idx="1"/>
          </p:nvPr>
        </p:nvSpPr>
        <p:spPr>
          <a:xfrm>
            <a:off x="0" y="1976438"/>
            <a:ext cx="9144000" cy="4583112"/>
          </a:xfrm>
        </p:spPr>
        <p:txBody>
          <a:bodyPr>
            <a:normAutofit lnSpcReduction="10000"/>
          </a:bodyPr>
          <a:lstStyle/>
          <a:p>
            <a:pPr marL="457200" indent="-457200" algn="just" rtl="1" eaLnBrk="1" fontAlgn="auto" hangingPunct="1">
              <a:lnSpc>
                <a:spcPct val="130000"/>
              </a:lnSpc>
              <a:spcBef>
                <a:spcPts val="0"/>
              </a:spcBef>
              <a:spcAft>
                <a:spcPts val="0"/>
              </a:spcAft>
              <a:buFont typeface="Arial"/>
              <a:buChar char="•"/>
              <a:defRPr/>
            </a:pPr>
            <a:r>
              <a:rPr lang="fa-IR" sz="4000" b="1" dirty="0" smtClean="0"/>
              <a:t>جداشدن افرادي همچون عثمان‌بن مَظْعون و مصعب‌بن عمير از پايگاه حبشه و اعزام مصعب به مدينه يكسال و نيم قبل از هجرت به مدينه بعنوان مبلغ دين خدا، گوياي طرح‌هاي وسيع و مرحله‌بندي‌شده مديريت الهي مي‌باشد كه يكي پس از ديگري با دقت به اجرا درمي‌آمد.</a:t>
            </a:r>
          </a:p>
        </p:txBody>
      </p:sp>
      <p:sp>
        <p:nvSpPr>
          <p:cNvPr id="4608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276DDC9-D35F-47DC-B22D-3886E6DD4AA0}" type="slidenum">
              <a:rPr lang="en-US" sz="1000" b="0">
                <a:latin typeface="Verdana" pitchFamily="34" charset="0"/>
              </a:rPr>
              <a:pPr/>
              <a:t>23</a:t>
            </a:fld>
            <a:endParaRPr lang="en-US" sz="1000" b="0">
              <a:latin typeface="Verdana" pitchFamily="34" charset="0"/>
            </a:endParaRPr>
          </a:p>
        </p:txBody>
      </p:sp>
      <p:sp>
        <p:nvSpPr>
          <p:cNvPr id="62467" name="Rectangle 3"/>
          <p:cNvSpPr>
            <a:spLocks noChangeArrowheads="1"/>
          </p:cNvSpPr>
          <p:nvPr/>
        </p:nvSpPr>
        <p:spPr bwMode="auto">
          <a:xfrm>
            <a:off x="1536700" y="-215900"/>
            <a:ext cx="72898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2-نقش ديدگاه ولايت فقيه در فهم و تحقق دين</a:t>
            </a:r>
            <a:endParaRPr lang="en-US" sz="3600">
              <a:solidFill>
                <a:srgbClr val="FFFF00"/>
              </a:solidFill>
              <a:effectLst>
                <a:outerShdw blurRad="38100" dist="38100" dir="2700000" algn="tl">
                  <a:srgbClr val="000000"/>
                </a:outerShdw>
              </a:effectLst>
            </a:endParaRPr>
          </a:p>
        </p:txBody>
      </p:sp>
      <p:sp>
        <p:nvSpPr>
          <p:cNvPr id="62468" name="Rectangle 4"/>
          <p:cNvSpPr>
            <a:spLocks noChangeArrowheads="1"/>
          </p:cNvSpPr>
          <p:nvPr/>
        </p:nvSpPr>
        <p:spPr bwMode="auto">
          <a:xfrm>
            <a:off x="4051300" y="684213"/>
            <a:ext cx="4914900" cy="105092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الف- فهم سنت معصوم(ع)</a:t>
            </a:r>
            <a:r>
              <a:rPr lang="fa-IR" sz="4000" b="0">
                <a:solidFill>
                  <a:schemeClr val="tx2"/>
                </a:solidFill>
                <a:effectLst>
                  <a:outerShdw blurRad="38100" dist="38100" dir="2700000" algn="tl">
                    <a:srgbClr val="000000"/>
                  </a:outerShdw>
                </a:effectLst>
              </a:rPr>
              <a:t> </a:t>
            </a:r>
            <a:br>
              <a:rPr lang="fa-IR" sz="4000" b="0">
                <a:solidFill>
                  <a:schemeClr val="tx2"/>
                </a:solidFill>
                <a:effectLst>
                  <a:outerShdw blurRad="38100" dist="38100" dir="2700000" algn="tl">
                    <a:srgbClr val="000000"/>
                  </a:outerShdw>
                </a:effectLst>
              </a:rPr>
            </a:br>
            <a:r>
              <a:rPr lang="fa-IR" sz="4000" b="0">
                <a:solidFill>
                  <a:schemeClr val="tx2"/>
                </a:solidFill>
                <a:effectLst>
                  <a:outerShdw blurRad="38100" dist="38100" dir="2700000" algn="tl">
                    <a:srgbClr val="000000"/>
                  </a:outerShdw>
                </a:effectLst>
              </a:rPr>
              <a:t> 2- هجرت به مدینه</a:t>
            </a:r>
            <a:endParaRPr lang="en-US" sz="4000" b="0">
              <a:solidFill>
                <a:schemeClr val="tx2"/>
              </a:solidFill>
              <a:effectLst>
                <a:outerShdw blurRad="38100" dist="38100" dir="2700000" algn="tl">
                  <a:srgbClr val="000000"/>
                </a:outerShdw>
              </a:effectLst>
            </a:endParaRPr>
          </a:p>
        </p:txBody>
      </p:sp>
      <p:sp>
        <p:nvSpPr>
          <p:cNvPr id="62469" name="Line 5"/>
          <p:cNvSpPr>
            <a:spLocks noChangeShapeType="1"/>
          </p:cNvSpPr>
          <p:nvPr/>
        </p:nvSpPr>
        <p:spPr bwMode="auto">
          <a:xfrm>
            <a:off x="0" y="12922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9079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idx="1"/>
          </p:nvPr>
        </p:nvSpPr>
        <p:spPr>
          <a:xfrm>
            <a:off x="0" y="1436688"/>
            <a:ext cx="9144000" cy="4506912"/>
          </a:xfrm>
        </p:spPr>
        <p:txBody>
          <a:bodyPr>
            <a:normAutofit fontScale="92500"/>
          </a:bodyPr>
          <a:lstStyle/>
          <a:p>
            <a:pPr marL="457200" indent="-457200" algn="just" rtl="1" eaLnBrk="1" fontAlgn="auto" hangingPunct="1">
              <a:lnSpc>
                <a:spcPct val="130000"/>
              </a:lnSpc>
              <a:spcBef>
                <a:spcPts val="0"/>
              </a:spcBef>
              <a:spcAft>
                <a:spcPts val="0"/>
              </a:spcAft>
              <a:buFont typeface="Arial"/>
              <a:buChar char="•"/>
              <a:defRPr/>
            </a:pPr>
            <a:r>
              <a:rPr lang="fa-IR" sz="4000" b="1" dirty="0" smtClean="0">
                <a:latin typeface="Book Antiqua" pitchFamily="18" charset="0"/>
              </a:rPr>
              <a:t>با توجه به دیدگاه ”ولایت فقیه“ بخشی از فرامین قرآن، متوجه مقام حکومت اسلامی بوده ، وظیفه او را در قبال جامعه، بیان می کند ، نه اینکه صرفاً، دستورالعمل فردی به تک تک مؤمنین باشد؛ از این جمله است، آیه اصلاح امر ازدواج مجردان، آیه ضرورت شکل گیری نهاد امر بمعروف و نهی از منکر و....</a:t>
            </a:r>
          </a:p>
        </p:txBody>
      </p:sp>
      <p:sp>
        <p:nvSpPr>
          <p:cNvPr id="4813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75808311-C454-4F13-A157-E3D90208979A}" type="slidenum">
              <a:rPr lang="en-US" sz="1000" b="0">
                <a:latin typeface="Verdana" pitchFamily="34" charset="0"/>
              </a:rPr>
              <a:pPr/>
              <a:t>24</a:t>
            </a:fld>
            <a:endParaRPr lang="en-US" sz="1000" b="0">
              <a:latin typeface="Verdana" pitchFamily="34" charset="0"/>
            </a:endParaRPr>
          </a:p>
        </p:txBody>
      </p:sp>
      <p:sp>
        <p:nvSpPr>
          <p:cNvPr id="91139" name="Rectangle 3"/>
          <p:cNvSpPr>
            <a:spLocks noChangeArrowheads="1"/>
          </p:cNvSpPr>
          <p:nvPr/>
        </p:nvSpPr>
        <p:spPr bwMode="auto">
          <a:xfrm>
            <a:off x="1371600" y="0"/>
            <a:ext cx="76073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2-نقش ديدگاه ولايت فقيه در فهم و تحقق دين</a:t>
            </a:r>
            <a:endParaRPr lang="en-US" sz="3600">
              <a:solidFill>
                <a:srgbClr val="FFFF00"/>
              </a:solidFill>
              <a:effectLst>
                <a:outerShdw blurRad="38100" dist="38100" dir="2700000" algn="tl">
                  <a:srgbClr val="000000"/>
                </a:outerShdw>
              </a:effectLst>
            </a:endParaRPr>
          </a:p>
        </p:txBody>
      </p:sp>
      <p:sp>
        <p:nvSpPr>
          <p:cNvPr id="91140" name="Rectangle 4"/>
          <p:cNvSpPr>
            <a:spLocks noChangeArrowheads="1"/>
          </p:cNvSpPr>
          <p:nvPr/>
        </p:nvSpPr>
        <p:spPr bwMode="auto">
          <a:xfrm>
            <a:off x="3797300" y="684213"/>
            <a:ext cx="5168900" cy="105092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ب-فهم سنت قرآن کریم</a:t>
            </a:r>
            <a:endParaRPr lang="en-US" sz="4400" b="0">
              <a:solidFill>
                <a:schemeClr val="tx2"/>
              </a:solidFill>
              <a:effectLst>
                <a:outerShdw blurRad="38100" dist="38100" dir="2700000" algn="tl">
                  <a:srgbClr val="000000"/>
                </a:outerShdw>
              </a:effectLst>
            </a:endParaRPr>
          </a:p>
        </p:txBody>
      </p:sp>
      <p:sp>
        <p:nvSpPr>
          <p:cNvPr id="91141" name="Line 5"/>
          <p:cNvSpPr>
            <a:spLocks noChangeShapeType="1"/>
          </p:cNvSpPr>
          <p:nvPr/>
        </p:nvSpPr>
        <p:spPr bwMode="auto">
          <a:xfrm>
            <a:off x="0" y="15097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795330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idx="1"/>
          </p:nvPr>
        </p:nvSpPr>
        <p:spPr>
          <a:xfrm>
            <a:off x="0" y="1309688"/>
            <a:ext cx="9144000" cy="4265612"/>
          </a:xfrm>
        </p:spPr>
        <p:txBody>
          <a:bodyPr>
            <a:normAutofit fontScale="925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latin typeface="Book Antiqua" pitchFamily="18" charset="0"/>
              </a:rPr>
              <a:t>از وظایف مقام ولایت فقیه،هماهنگی میان رفتارهای مختلف دینی جامعه ، در راستای مصلحت نظامی است؛ از این رو، گاه ممکن است از باب ترجیح اهم بر مهم، واجبی از واجبات دینی را جهت حفظ مصلحت نظام موقتاً تعطیل کند همچون منع موقتی رفتن به حج، به جهت کشتار مؤمنین در حج یا امر مباح را موقتاً حرام نماید همچون حکم به نجاست اهل کتاب . </a:t>
            </a:r>
          </a:p>
        </p:txBody>
      </p:sp>
      <p:sp>
        <p:nvSpPr>
          <p:cNvPr id="5017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F96FCAA3-FFA8-4EE5-8B17-137630B52898}" type="slidenum">
              <a:rPr lang="en-US" sz="1000" b="0">
                <a:latin typeface="Verdana" pitchFamily="34" charset="0"/>
              </a:rPr>
              <a:pPr/>
              <a:t>25</a:t>
            </a:fld>
            <a:endParaRPr lang="en-US" sz="1000" b="0">
              <a:latin typeface="Verdana" pitchFamily="34" charset="0"/>
            </a:endParaRPr>
          </a:p>
        </p:txBody>
      </p:sp>
      <p:sp>
        <p:nvSpPr>
          <p:cNvPr id="93187" name="Rectangle 3"/>
          <p:cNvSpPr>
            <a:spLocks noChangeArrowheads="1"/>
          </p:cNvSpPr>
          <p:nvPr/>
        </p:nvSpPr>
        <p:spPr bwMode="auto">
          <a:xfrm>
            <a:off x="1778000" y="0"/>
            <a:ext cx="72009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2-نقش ديدگاه ولايت فقيه در فهم و تحقق دين</a:t>
            </a:r>
            <a:endParaRPr lang="en-US" sz="3600">
              <a:solidFill>
                <a:srgbClr val="FFFF00"/>
              </a:solidFill>
              <a:effectLst>
                <a:outerShdw blurRad="38100" dist="38100" dir="2700000" algn="tl">
                  <a:srgbClr val="000000"/>
                </a:outerShdw>
              </a:effectLst>
            </a:endParaRPr>
          </a:p>
        </p:txBody>
      </p:sp>
      <p:sp>
        <p:nvSpPr>
          <p:cNvPr id="93188" name="Rectangle 4"/>
          <p:cNvSpPr>
            <a:spLocks noChangeArrowheads="1"/>
          </p:cNvSpPr>
          <p:nvPr/>
        </p:nvSpPr>
        <p:spPr bwMode="auto">
          <a:xfrm>
            <a:off x="6159500" y="684213"/>
            <a:ext cx="2806700" cy="105092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ت-تحقق دین</a:t>
            </a:r>
            <a:endParaRPr lang="en-US" sz="4400" b="0">
              <a:solidFill>
                <a:schemeClr val="tx2"/>
              </a:solidFill>
              <a:effectLst>
                <a:outerShdw blurRad="38100" dist="38100" dir="2700000" algn="tl">
                  <a:srgbClr val="000000"/>
                </a:outerShdw>
              </a:effectLst>
            </a:endParaRPr>
          </a:p>
        </p:txBody>
      </p:sp>
      <p:sp>
        <p:nvSpPr>
          <p:cNvPr id="93189" name="Line 5"/>
          <p:cNvSpPr>
            <a:spLocks noChangeShapeType="1"/>
          </p:cNvSpPr>
          <p:nvPr/>
        </p:nvSpPr>
        <p:spPr bwMode="auto">
          <a:xfrm>
            <a:off x="0" y="15097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6195612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idx="1"/>
          </p:nvPr>
        </p:nvSpPr>
        <p:spPr>
          <a:xfrm>
            <a:off x="0" y="1309688"/>
            <a:ext cx="9144000" cy="4265612"/>
          </a:xfrm>
        </p:spPr>
        <p:txBody>
          <a:bodyPr>
            <a:normAutofit fontScale="92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latin typeface="Book Antiqua" pitchFamily="18" charset="0"/>
              </a:rPr>
              <a:t>این موارد، و بسیاری از موارد دیگر، حیطه دخالت شرعی مقام ولایت فقیه می باشد؛ که به جهت محوریت مقام ولایت فقیه در حفظ نظام اسلامی، حکمش از احکام اولیه در کنار احکام نماز، روزه و حج و غیره می باشد که بقاء این حکم ، مشروط به بقاء شخص ولی فقیه و بقاء مجموعه ویژگیهای موضوع حکم، می باشد که البته موقتی و محدود به شرایط خاص جامعه می باشد.</a:t>
            </a:r>
          </a:p>
        </p:txBody>
      </p:sp>
      <p:sp>
        <p:nvSpPr>
          <p:cNvPr id="5222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67FA2A6-4ADF-4B7E-93E2-463B15078FA1}" type="slidenum">
              <a:rPr lang="en-US" sz="1000" b="0">
                <a:latin typeface="Verdana" pitchFamily="34" charset="0"/>
              </a:rPr>
              <a:pPr/>
              <a:t>26</a:t>
            </a:fld>
            <a:endParaRPr lang="en-US" sz="1000" b="0">
              <a:latin typeface="Verdana" pitchFamily="34" charset="0"/>
            </a:endParaRPr>
          </a:p>
        </p:txBody>
      </p:sp>
      <p:sp>
        <p:nvSpPr>
          <p:cNvPr id="95235" name="Rectangle 3"/>
          <p:cNvSpPr>
            <a:spLocks noChangeArrowheads="1"/>
          </p:cNvSpPr>
          <p:nvPr/>
        </p:nvSpPr>
        <p:spPr bwMode="auto">
          <a:xfrm>
            <a:off x="1574800" y="0"/>
            <a:ext cx="74041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2-نقش ديدگاه ولايت فقيه در فهم و تحقق دين</a:t>
            </a:r>
            <a:endParaRPr lang="en-US" sz="3600">
              <a:solidFill>
                <a:srgbClr val="FFFF00"/>
              </a:solidFill>
              <a:effectLst>
                <a:outerShdw blurRad="38100" dist="38100" dir="2700000" algn="tl">
                  <a:srgbClr val="000000"/>
                </a:outerShdw>
              </a:effectLst>
            </a:endParaRPr>
          </a:p>
        </p:txBody>
      </p:sp>
      <p:sp>
        <p:nvSpPr>
          <p:cNvPr id="95236" name="Rectangle 4"/>
          <p:cNvSpPr>
            <a:spLocks noChangeArrowheads="1"/>
          </p:cNvSpPr>
          <p:nvPr/>
        </p:nvSpPr>
        <p:spPr bwMode="auto">
          <a:xfrm>
            <a:off x="6146800" y="671513"/>
            <a:ext cx="2806700" cy="105092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ت-تحقق دین</a:t>
            </a:r>
            <a:endParaRPr lang="en-US" sz="4400" b="0">
              <a:solidFill>
                <a:schemeClr val="tx2"/>
              </a:solidFill>
              <a:effectLst>
                <a:outerShdw blurRad="38100" dist="38100" dir="2700000" algn="tl">
                  <a:srgbClr val="000000"/>
                </a:outerShdw>
              </a:effectLst>
            </a:endParaRPr>
          </a:p>
        </p:txBody>
      </p:sp>
      <p:sp>
        <p:nvSpPr>
          <p:cNvPr id="95237" name="Line 5"/>
          <p:cNvSpPr>
            <a:spLocks noChangeShapeType="1"/>
          </p:cNvSpPr>
          <p:nvPr/>
        </p:nvSpPr>
        <p:spPr bwMode="auto">
          <a:xfrm>
            <a:off x="0" y="15097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4843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68300" y="-254000"/>
            <a:ext cx="8229600" cy="1139825"/>
          </a:xfrm>
        </p:spPr>
        <p:txBody>
          <a:bodyPr/>
          <a:lstStyle/>
          <a:p>
            <a:pPr algn="r" rtl="1" eaLnBrk="1" fontAlgn="auto" hangingPunct="1">
              <a:spcAft>
                <a:spcPts val="0"/>
              </a:spcAft>
              <a:defRPr/>
            </a:pPr>
            <a:r>
              <a:rPr lang="fa-IR" sz="7200" dirty="0" smtClean="0">
                <a:latin typeface="Tahoma" pitchFamily="34" charset="0"/>
                <a:cs typeface="Arabic Transparent" pitchFamily="2" charset="-78"/>
              </a:rPr>
              <a:t>مقدمه دوم</a:t>
            </a:r>
            <a:endParaRPr lang="en-US" sz="7200" dirty="0" smtClean="0">
              <a:latin typeface="Tahoma" pitchFamily="34" charset="0"/>
              <a:cs typeface="Arabic Transparent" pitchFamily="2" charset="-78"/>
            </a:endParaRPr>
          </a:p>
        </p:txBody>
      </p:sp>
      <p:sp>
        <p:nvSpPr>
          <p:cNvPr id="114691" name="Rectangle 3"/>
          <p:cNvSpPr>
            <a:spLocks noGrp="1" noChangeArrowheads="1"/>
          </p:cNvSpPr>
          <p:nvPr>
            <p:ph idx="1"/>
          </p:nvPr>
        </p:nvSpPr>
        <p:spPr>
          <a:xfrm>
            <a:off x="381000" y="585788"/>
            <a:ext cx="8915400" cy="911225"/>
          </a:xfrm>
        </p:spPr>
        <p:txBody>
          <a:bodyPr/>
          <a:lstStyle/>
          <a:p>
            <a:pPr algn="just" rtl="1" eaLnBrk="1" fontAlgn="auto" hangingPunct="1">
              <a:spcAft>
                <a:spcPts val="0"/>
              </a:spcAft>
              <a:buFont typeface="Wingdings" panose="05000000000000000000" pitchFamily="2" charset="2"/>
              <a:buNone/>
              <a:defRPr/>
            </a:pPr>
            <a:r>
              <a:rPr lang="fa-IR" sz="4400" b="1" dirty="0" smtClean="0">
                <a:solidFill>
                  <a:srgbClr val="FFFF00"/>
                </a:solidFill>
                <a:cs typeface="B Traffic" panose="00000400000000000000" pitchFamily="2" charset="-78"/>
              </a:rPr>
              <a:t>1- مدیریت از دیدگاه قرآن ومعصوم(ع) </a:t>
            </a:r>
            <a:endParaRPr lang="en-US" sz="4400" b="1" dirty="0" smtClean="0">
              <a:solidFill>
                <a:srgbClr val="FFFF00"/>
              </a:solidFill>
              <a:cs typeface="B Traffic" panose="00000400000000000000" pitchFamily="2" charset="-78"/>
            </a:endParaRPr>
          </a:p>
        </p:txBody>
      </p:sp>
      <p:sp>
        <p:nvSpPr>
          <p:cNvPr id="5427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571C842E-D15A-4AA0-95E0-A5D6ED437D6A}" type="slidenum">
              <a:rPr lang="en-US" sz="1000" b="0">
                <a:latin typeface="Verdana" pitchFamily="34" charset="0"/>
              </a:rPr>
              <a:pPr/>
              <a:t>27</a:t>
            </a:fld>
            <a:endParaRPr lang="en-US" sz="1000" b="0">
              <a:latin typeface="Verdana" pitchFamily="34" charset="0"/>
            </a:endParaRPr>
          </a:p>
        </p:txBody>
      </p:sp>
      <p:sp>
        <p:nvSpPr>
          <p:cNvPr id="97284" name="Rectangle 4"/>
          <p:cNvSpPr>
            <a:spLocks noChangeArrowheads="1"/>
          </p:cNvSpPr>
          <p:nvPr/>
        </p:nvSpPr>
        <p:spPr bwMode="auto">
          <a:xfrm>
            <a:off x="3619500" y="2251075"/>
            <a:ext cx="82296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 دین اسلام و علم </a:t>
            </a:r>
            <a:endParaRPr lang="en-US" sz="3600">
              <a:solidFill>
                <a:srgbClr val="FFFF00"/>
              </a:solidFill>
              <a:effectLst>
                <a:outerShdw blurRad="38100" dist="38100" dir="2700000" algn="tl">
                  <a:srgbClr val="000000"/>
                </a:outerShdw>
              </a:effectLst>
            </a:endParaRPr>
          </a:p>
        </p:txBody>
      </p:sp>
      <p:sp>
        <p:nvSpPr>
          <p:cNvPr id="97285" name="Rectangle 5"/>
          <p:cNvSpPr>
            <a:spLocks noChangeArrowheads="1"/>
          </p:cNvSpPr>
          <p:nvPr/>
        </p:nvSpPr>
        <p:spPr bwMode="auto">
          <a:xfrm>
            <a:off x="6858000" y="1141413"/>
            <a:ext cx="2806700" cy="1050925"/>
          </a:xfrm>
          <a:prstGeom prst="rect">
            <a:avLst/>
          </a:prstGeom>
          <a:noFill/>
          <a:ln w="9525">
            <a:noFill/>
            <a:miter lim="800000"/>
            <a:headEnd/>
            <a:tailEnd/>
          </a:ln>
          <a:effectLst/>
        </p:spPr>
        <p:txBody>
          <a:bodyPr anchor="ctr" anchorCtr="1"/>
          <a:lstStyle/>
          <a:p>
            <a:pPr algn="r" rtl="1" eaLnBrk="1" hangingPunct="1">
              <a:defRPr/>
            </a:pPr>
            <a:r>
              <a:rPr lang="fa-IR" dirty="0">
                <a:solidFill>
                  <a:schemeClr val="tx2"/>
                </a:solidFill>
                <a:effectLst>
                  <a:outerShdw blurRad="38100" dist="38100" dir="2700000" algn="tl">
                    <a:srgbClr val="000000"/>
                  </a:outerShdw>
                </a:effectLst>
              </a:rPr>
              <a:t>مصلحان جامعه</a:t>
            </a:r>
            <a:endParaRPr lang="en-US" sz="2400" b="0" dirty="0">
              <a:solidFill>
                <a:schemeClr val="tx2"/>
              </a:solidFill>
              <a:effectLst>
                <a:outerShdw blurRad="38100" dist="38100" dir="2700000" algn="tl">
                  <a:srgbClr val="000000"/>
                </a:outerShdw>
              </a:effectLst>
            </a:endParaRPr>
          </a:p>
        </p:txBody>
      </p:sp>
      <p:sp>
        <p:nvSpPr>
          <p:cNvPr id="97286" name="Rectangle 6"/>
          <p:cNvSpPr>
            <a:spLocks noChangeArrowheads="1"/>
          </p:cNvSpPr>
          <p:nvPr/>
        </p:nvSpPr>
        <p:spPr bwMode="auto">
          <a:xfrm>
            <a:off x="1676400" y="1116013"/>
            <a:ext cx="7302500" cy="10509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rPr>
              <a:t>حوزه و دانشگاه خاستگاه مديريتها</a:t>
            </a:r>
            <a:endParaRPr lang="en-US" sz="2400">
              <a:solidFill>
                <a:schemeClr val="tx2"/>
              </a:solidFill>
              <a:effectLst>
                <a:outerShdw blurRad="38100" dist="38100" dir="2700000" algn="tl">
                  <a:srgbClr val="000000"/>
                </a:outerShdw>
              </a:effectLst>
            </a:endParaRPr>
          </a:p>
        </p:txBody>
      </p:sp>
      <p:sp>
        <p:nvSpPr>
          <p:cNvPr id="97287" name="Rectangle 7"/>
          <p:cNvSpPr>
            <a:spLocks noChangeArrowheads="1"/>
          </p:cNvSpPr>
          <p:nvPr/>
        </p:nvSpPr>
        <p:spPr bwMode="auto">
          <a:xfrm>
            <a:off x="-1092200" y="1103313"/>
            <a:ext cx="5422900" cy="1050925"/>
          </a:xfrm>
          <a:prstGeom prst="rect">
            <a:avLst/>
          </a:prstGeom>
          <a:noFill/>
          <a:ln w="9525">
            <a:noFill/>
            <a:miter lim="800000"/>
            <a:headEnd/>
            <a:tailEnd/>
          </a:ln>
          <a:effectLst/>
        </p:spPr>
        <p:txBody>
          <a:bodyPr anchor="ctr" anchorCtr="1"/>
          <a:lstStyle/>
          <a:p>
            <a:pPr algn="r" rtl="1" eaLnBrk="1" hangingPunct="1">
              <a:defRPr/>
            </a:pPr>
            <a:r>
              <a:rPr lang="fa-IR">
                <a:solidFill>
                  <a:schemeClr val="tx2"/>
                </a:solidFill>
                <a:effectLst>
                  <a:outerShdw blurRad="38100" dist="38100" dir="2700000" algn="tl">
                    <a:srgbClr val="000000"/>
                  </a:outerShdw>
                </a:effectLst>
              </a:rPr>
              <a:t>قرآن کریم زبان مشترک و عامل وحدت</a:t>
            </a:r>
            <a:endParaRPr lang="en-US">
              <a:solidFill>
                <a:schemeClr val="tx2"/>
              </a:solidFill>
              <a:effectLst>
                <a:outerShdw blurRad="38100" dist="38100" dir="2700000" algn="tl">
                  <a:srgbClr val="000000"/>
                </a:outerShdw>
              </a:effectLst>
            </a:endParaRPr>
          </a:p>
        </p:txBody>
      </p:sp>
      <p:sp>
        <p:nvSpPr>
          <p:cNvPr id="97288" name="Rectangle 8"/>
          <p:cNvSpPr>
            <a:spLocks noChangeArrowheads="1"/>
          </p:cNvSpPr>
          <p:nvPr/>
        </p:nvSpPr>
        <p:spPr bwMode="auto">
          <a:xfrm>
            <a:off x="838200" y="1674813"/>
            <a:ext cx="4165600" cy="10509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rPr>
              <a:t>شرايط اساسي اصلاح</a:t>
            </a:r>
            <a:endParaRPr lang="en-US" sz="2400">
              <a:solidFill>
                <a:schemeClr val="tx2"/>
              </a:solidFill>
              <a:effectLst>
                <a:outerShdw blurRad="38100" dist="38100" dir="2700000" algn="tl">
                  <a:srgbClr val="000000"/>
                </a:outerShdw>
              </a:effectLst>
            </a:endParaRPr>
          </a:p>
        </p:txBody>
      </p:sp>
      <p:sp>
        <p:nvSpPr>
          <p:cNvPr id="97289" name="Rectangle 9"/>
          <p:cNvSpPr>
            <a:spLocks noChangeArrowheads="1"/>
          </p:cNvSpPr>
          <p:nvPr/>
        </p:nvSpPr>
        <p:spPr bwMode="auto">
          <a:xfrm>
            <a:off x="5207000" y="1776413"/>
            <a:ext cx="3937000" cy="7461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rPr>
              <a:t>زمينه‌هاي اصلاح مديريت</a:t>
            </a:r>
            <a:endParaRPr lang="en-US" sz="2400">
              <a:solidFill>
                <a:schemeClr val="tx2"/>
              </a:solidFill>
              <a:effectLst>
                <a:outerShdw blurRad="38100" dist="38100" dir="2700000" algn="tl">
                  <a:srgbClr val="000000"/>
                </a:outerShdw>
              </a:effectLst>
            </a:endParaRPr>
          </a:p>
        </p:txBody>
      </p:sp>
      <p:sp>
        <p:nvSpPr>
          <p:cNvPr id="97290" name="Rectangle 10"/>
          <p:cNvSpPr>
            <a:spLocks noChangeArrowheads="1"/>
          </p:cNvSpPr>
          <p:nvPr/>
        </p:nvSpPr>
        <p:spPr bwMode="auto">
          <a:xfrm>
            <a:off x="5132388" y="2987675"/>
            <a:ext cx="4316412" cy="6953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latin typeface="Book Antiqua" pitchFamily="18" charset="0"/>
              </a:rPr>
              <a:t>تمسك به كل قرآن نه بخشي از آن</a:t>
            </a:r>
            <a:endParaRPr lang="en-US" sz="2400">
              <a:solidFill>
                <a:schemeClr val="tx2"/>
              </a:solidFill>
              <a:effectLst>
                <a:outerShdw blurRad="38100" dist="38100" dir="2700000" algn="tl">
                  <a:srgbClr val="000000"/>
                </a:outerShdw>
              </a:effectLst>
              <a:latin typeface="Book Antiqua" pitchFamily="18" charset="0"/>
            </a:endParaRPr>
          </a:p>
        </p:txBody>
      </p:sp>
      <p:sp>
        <p:nvSpPr>
          <p:cNvPr id="97291" name="Rectangle 11"/>
          <p:cNvSpPr>
            <a:spLocks noChangeArrowheads="1"/>
          </p:cNvSpPr>
          <p:nvPr/>
        </p:nvSpPr>
        <p:spPr bwMode="auto">
          <a:xfrm>
            <a:off x="419100" y="3000375"/>
            <a:ext cx="5041900" cy="6953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latin typeface="Book Antiqua" pitchFamily="18" charset="0"/>
              </a:rPr>
              <a:t>قرآن کریم نسخه کامل دردها</a:t>
            </a:r>
            <a:endParaRPr lang="en-US" sz="2400">
              <a:solidFill>
                <a:schemeClr val="tx2"/>
              </a:solidFill>
              <a:effectLst>
                <a:outerShdw blurRad="38100" dist="38100" dir="2700000" algn="tl">
                  <a:srgbClr val="000000"/>
                </a:outerShdw>
              </a:effectLst>
              <a:latin typeface="Book Antiqua" pitchFamily="18" charset="0"/>
            </a:endParaRPr>
          </a:p>
        </p:txBody>
      </p:sp>
      <p:sp>
        <p:nvSpPr>
          <p:cNvPr id="97292" name="Rectangle 12"/>
          <p:cNvSpPr>
            <a:spLocks noChangeArrowheads="1"/>
          </p:cNvSpPr>
          <p:nvPr/>
        </p:nvSpPr>
        <p:spPr bwMode="auto">
          <a:xfrm>
            <a:off x="4395788" y="3495675"/>
            <a:ext cx="4748212" cy="695325"/>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latin typeface="Book Antiqua" pitchFamily="18" charset="0"/>
              </a:rPr>
              <a:t>قرآن كريم پيكري واحد</a:t>
            </a:r>
            <a:endParaRPr lang="en-US" sz="2400">
              <a:solidFill>
                <a:schemeClr val="tx2"/>
              </a:solidFill>
              <a:effectLst>
                <a:outerShdw blurRad="38100" dist="38100" dir="2700000" algn="tl">
                  <a:srgbClr val="000000"/>
                </a:outerShdw>
              </a:effectLst>
              <a:latin typeface="Book Antiqua" pitchFamily="18" charset="0"/>
            </a:endParaRPr>
          </a:p>
        </p:txBody>
      </p:sp>
      <p:sp>
        <p:nvSpPr>
          <p:cNvPr id="97293" name="Rectangle 13"/>
          <p:cNvSpPr>
            <a:spLocks noChangeArrowheads="1"/>
          </p:cNvSpPr>
          <p:nvPr/>
        </p:nvSpPr>
        <p:spPr bwMode="auto">
          <a:xfrm>
            <a:off x="736600" y="3482975"/>
            <a:ext cx="4583113" cy="695325"/>
          </a:xfrm>
          <a:prstGeom prst="rect">
            <a:avLst/>
          </a:prstGeom>
          <a:noFill/>
          <a:ln w="9525">
            <a:noFill/>
            <a:miter lim="800000"/>
            <a:headEnd/>
            <a:tailEnd/>
          </a:ln>
          <a:effectLst/>
        </p:spPr>
        <p:txBody>
          <a:bodyPr anchor="ctr" anchorCtr="1"/>
          <a:lstStyle/>
          <a:p>
            <a:pPr algn="just" rtl="1" eaLnBrk="1" hangingPunct="1">
              <a:defRPr/>
            </a:pPr>
            <a:r>
              <a:rPr lang="fa-IR" sz="2400">
                <a:solidFill>
                  <a:schemeClr val="tx2"/>
                </a:solidFill>
                <a:effectLst>
                  <a:outerShdw blurRad="38100" dist="38100" dir="2700000" algn="tl">
                    <a:srgbClr val="000000"/>
                  </a:outerShdw>
                </a:effectLst>
                <a:latin typeface="Book Antiqua" pitchFamily="18" charset="0"/>
              </a:rPr>
              <a:t>ادعاي اقتضايي بودن قرآن</a:t>
            </a:r>
            <a:endParaRPr lang="en-US" sz="2400">
              <a:solidFill>
                <a:schemeClr val="tx2"/>
              </a:solidFill>
              <a:effectLst>
                <a:outerShdw blurRad="38100" dist="38100" dir="2700000" algn="tl">
                  <a:srgbClr val="000000"/>
                </a:outerShdw>
              </a:effectLst>
              <a:latin typeface="Book Antiqua" pitchFamily="18" charset="0"/>
            </a:endParaRPr>
          </a:p>
        </p:txBody>
      </p:sp>
      <p:sp>
        <p:nvSpPr>
          <p:cNvPr id="97294" name="Rectangle 14"/>
          <p:cNvSpPr>
            <a:spLocks noChangeArrowheads="1"/>
          </p:cNvSpPr>
          <p:nvPr/>
        </p:nvSpPr>
        <p:spPr bwMode="auto">
          <a:xfrm>
            <a:off x="2374900" y="4168775"/>
            <a:ext cx="8393113" cy="1298575"/>
          </a:xfrm>
          <a:prstGeom prst="rect">
            <a:avLst/>
          </a:prstGeom>
          <a:noFill/>
          <a:ln w="9525">
            <a:noFill/>
            <a:miter lim="800000"/>
            <a:headEnd/>
            <a:tailEnd/>
          </a:ln>
          <a:effectLst/>
        </p:spPr>
        <p:txBody>
          <a:bodyPr anchor="ctr" anchorCtr="1"/>
          <a:lstStyle/>
          <a:p>
            <a:pPr algn="r" rtl="1" eaLnBrk="1" hangingPunct="1">
              <a:defRPr/>
            </a:pPr>
            <a:r>
              <a:rPr lang="fa-IR" sz="2400" dirty="0">
                <a:solidFill>
                  <a:schemeClr val="tx2"/>
                </a:solidFill>
                <a:effectLst>
                  <a:outerShdw blurRad="38100" dist="38100" dir="2700000" algn="tl">
                    <a:srgbClr val="000000"/>
                  </a:outerShdw>
                </a:effectLst>
              </a:rPr>
              <a:t>حوزه‌هاي مطرح در ادعاي اقتضايي بودن قرآن:</a:t>
            </a:r>
            <a:endParaRPr lang="en-US" sz="2400" dirty="0">
              <a:solidFill>
                <a:schemeClr val="tx2"/>
              </a:solidFill>
              <a:effectLst>
                <a:outerShdw blurRad="38100" dist="38100" dir="2700000" algn="tl">
                  <a:srgbClr val="000000"/>
                </a:outerShdw>
              </a:effectLst>
            </a:endParaRPr>
          </a:p>
        </p:txBody>
      </p:sp>
      <p:sp>
        <p:nvSpPr>
          <p:cNvPr id="97295" name="Rectangle 15"/>
          <p:cNvSpPr>
            <a:spLocks noChangeArrowheads="1"/>
          </p:cNvSpPr>
          <p:nvPr/>
        </p:nvSpPr>
        <p:spPr bwMode="auto">
          <a:xfrm>
            <a:off x="-3244850" y="4079875"/>
            <a:ext cx="7656513" cy="1674813"/>
          </a:xfrm>
          <a:prstGeom prst="rect">
            <a:avLst/>
          </a:prstGeom>
          <a:noFill/>
          <a:ln w="9525">
            <a:noFill/>
            <a:miter lim="800000"/>
            <a:headEnd/>
            <a:tailEnd/>
          </a:ln>
          <a:effectLst/>
        </p:spPr>
        <p:txBody>
          <a:bodyPr/>
          <a:lstStyle/>
          <a:p>
            <a:pPr marL="863600" lvl="1" indent="-457200" algn="r" rtl="1" eaLnBrk="1" hangingPunct="1">
              <a:lnSpc>
                <a:spcPct val="130000"/>
              </a:lnSpc>
              <a:spcBef>
                <a:spcPct val="20000"/>
              </a:spcBef>
              <a:buClr>
                <a:schemeClr val="tx1"/>
              </a:buClr>
              <a:buFontTx/>
              <a:buChar char="•"/>
              <a:defRPr/>
            </a:pPr>
            <a:r>
              <a:rPr lang="fa-IR" sz="2400">
                <a:effectLst>
                  <a:outerShdw blurRad="38100" dist="38100" dir="2700000" algn="tl">
                    <a:srgbClr val="000000"/>
                  </a:outerShdw>
                </a:effectLst>
                <a:latin typeface="Book Antiqua" pitchFamily="18" charset="0"/>
              </a:rPr>
              <a:t>حوزه تكوينيات ( هست‌ها )</a:t>
            </a:r>
          </a:p>
          <a:p>
            <a:pPr marL="863600" lvl="1" indent="-457200" algn="r" rtl="1" eaLnBrk="1" hangingPunct="1">
              <a:lnSpc>
                <a:spcPct val="130000"/>
              </a:lnSpc>
              <a:spcBef>
                <a:spcPct val="20000"/>
              </a:spcBef>
              <a:buClr>
                <a:schemeClr val="tx1"/>
              </a:buClr>
              <a:buFontTx/>
              <a:buChar char="•"/>
              <a:defRPr/>
            </a:pPr>
            <a:r>
              <a:rPr lang="fa-IR" sz="2400">
                <a:effectLst>
                  <a:outerShdw blurRad="38100" dist="38100" dir="2700000" algn="tl">
                    <a:srgbClr val="000000"/>
                  </a:outerShdw>
                </a:effectLst>
                <a:latin typeface="Book Antiqua" pitchFamily="18" charset="0"/>
              </a:rPr>
              <a:t>حوزه تشريعيات ( بايدها )</a:t>
            </a:r>
          </a:p>
          <a:p>
            <a:pPr marL="863600" lvl="1" indent="-457200" algn="r" rtl="1" eaLnBrk="1" hangingPunct="1">
              <a:lnSpc>
                <a:spcPct val="130000"/>
              </a:lnSpc>
              <a:spcBef>
                <a:spcPct val="20000"/>
              </a:spcBef>
              <a:buClr>
                <a:schemeClr val="tx1"/>
              </a:buClr>
              <a:buFontTx/>
              <a:buChar char="•"/>
              <a:defRPr/>
            </a:pPr>
            <a:r>
              <a:rPr lang="fa-IR" sz="2400">
                <a:effectLst>
                  <a:outerShdw blurRad="38100" dist="38100" dir="2700000" algn="tl">
                    <a:srgbClr val="000000"/>
                  </a:outerShdw>
                </a:effectLst>
                <a:latin typeface="Book Antiqua" pitchFamily="18" charset="0"/>
              </a:rPr>
              <a:t>حوزه گزينش مطالب و مثالها</a:t>
            </a:r>
            <a:endParaRPr lang="fa-IR" sz="2400">
              <a:solidFill>
                <a:schemeClr val="accent1"/>
              </a:solidFill>
              <a:effectLst>
                <a:outerShdw blurRad="38100" dist="38100" dir="2700000" algn="tl">
                  <a:srgbClr val="000000"/>
                </a:outerShdw>
              </a:effectLst>
              <a:latin typeface="Book Antiqua" pitchFamily="18" charset="0"/>
            </a:endParaRPr>
          </a:p>
        </p:txBody>
      </p:sp>
      <p:sp>
        <p:nvSpPr>
          <p:cNvPr id="97296" name="Rectangle 16"/>
          <p:cNvSpPr>
            <a:spLocks noChangeArrowheads="1"/>
          </p:cNvSpPr>
          <p:nvPr/>
        </p:nvSpPr>
        <p:spPr bwMode="auto">
          <a:xfrm>
            <a:off x="5207000" y="5006975"/>
            <a:ext cx="4660900" cy="641350"/>
          </a:xfrm>
          <a:prstGeom prst="rect">
            <a:avLst/>
          </a:prstGeom>
          <a:noFill/>
          <a:ln w="9525">
            <a:noFill/>
            <a:miter lim="800000"/>
            <a:headEnd/>
            <a:tailEnd/>
          </a:ln>
          <a:effectLst/>
        </p:spPr>
        <p:txBody>
          <a:bodyPr anchor="ctr" anchorCtr="1"/>
          <a:lstStyle/>
          <a:p>
            <a:pPr algn="r" rtl="1" eaLnBrk="1" hangingPunct="1">
              <a:defRPr/>
            </a:pPr>
            <a:r>
              <a:rPr lang="fa-IR" sz="2400">
                <a:solidFill>
                  <a:schemeClr val="tx2"/>
                </a:solidFill>
                <a:effectLst>
                  <a:outerShdw blurRad="38100" dist="38100" dir="2700000" algn="tl">
                    <a:srgbClr val="000000"/>
                  </a:outerShdw>
                </a:effectLst>
                <a:latin typeface="Book Antiqua" pitchFamily="18" charset="0"/>
              </a:rPr>
              <a:t>قبض و بسط معرفت ديني</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97297" name="Rectangle 17"/>
          <p:cNvSpPr>
            <a:spLocks noChangeArrowheads="1"/>
          </p:cNvSpPr>
          <p:nvPr/>
        </p:nvSpPr>
        <p:spPr bwMode="auto">
          <a:xfrm>
            <a:off x="5918200" y="5514975"/>
            <a:ext cx="3695700" cy="641350"/>
          </a:xfrm>
          <a:prstGeom prst="rect">
            <a:avLst/>
          </a:prstGeom>
          <a:noFill/>
          <a:ln w="9525">
            <a:noFill/>
            <a:miter lim="800000"/>
            <a:headEnd/>
            <a:tailEnd/>
          </a:ln>
          <a:effectLst/>
        </p:spPr>
        <p:txBody>
          <a:bodyPr anchor="ctr" anchorCtr="1"/>
          <a:lstStyle/>
          <a:p>
            <a:pPr algn="just" rtl="1" eaLnBrk="1" hangingPunct="1">
              <a:defRPr/>
            </a:pPr>
            <a:r>
              <a:rPr lang="fa-IR" sz="2400" dirty="0">
                <a:solidFill>
                  <a:schemeClr val="tx2"/>
                </a:solidFill>
                <a:effectLst>
                  <a:outerShdw blurRad="38100" dist="38100" dir="2700000" algn="tl">
                    <a:srgbClr val="000000"/>
                  </a:outerShdw>
                </a:effectLst>
                <a:latin typeface="Book Antiqua" pitchFamily="18" charset="0"/>
              </a:rPr>
              <a:t>عوامل قبض و بسط</a:t>
            </a:r>
            <a:r>
              <a:rPr lang="fa-IR" sz="4000" b="0" dirty="0">
                <a:solidFill>
                  <a:schemeClr val="tx2"/>
                </a:solidFill>
                <a:effectLst>
                  <a:outerShdw blurRad="38100" dist="38100" dir="2700000" algn="tl">
                    <a:srgbClr val="000000"/>
                  </a:outerShdw>
                </a:effectLst>
              </a:rPr>
              <a:t> </a:t>
            </a:r>
            <a:endParaRPr lang="en-US" sz="4000" b="0" dirty="0">
              <a:solidFill>
                <a:schemeClr val="tx2"/>
              </a:solidFill>
              <a:effectLst>
                <a:outerShdw blurRad="38100" dist="38100" dir="2700000" algn="tl">
                  <a:srgbClr val="000000"/>
                </a:outerShdw>
              </a:effectLst>
            </a:endParaRPr>
          </a:p>
        </p:txBody>
      </p:sp>
      <p:sp>
        <p:nvSpPr>
          <p:cNvPr id="97298" name="Rectangle 18"/>
          <p:cNvSpPr>
            <a:spLocks noChangeArrowheads="1"/>
          </p:cNvSpPr>
          <p:nvPr/>
        </p:nvSpPr>
        <p:spPr bwMode="auto">
          <a:xfrm>
            <a:off x="2743200" y="5946775"/>
            <a:ext cx="7886700" cy="746125"/>
          </a:xfrm>
          <a:prstGeom prst="rect">
            <a:avLst/>
          </a:prstGeom>
          <a:noFill/>
          <a:ln w="9525">
            <a:noFill/>
            <a:miter lim="800000"/>
            <a:headEnd/>
            <a:tailEnd/>
          </a:ln>
          <a:effectLst/>
        </p:spPr>
        <p:txBody>
          <a:bodyPr anchor="ctr" anchorCtr="1"/>
          <a:lstStyle/>
          <a:p>
            <a:pPr algn="r" rtl="1" eaLnBrk="1" hangingPunct="1">
              <a:defRPr/>
            </a:pPr>
            <a:r>
              <a:rPr lang="fa-IR" sz="2400" dirty="0">
                <a:solidFill>
                  <a:schemeClr val="tx2"/>
                </a:solidFill>
                <a:effectLst>
                  <a:outerShdw blurRad="38100" dist="38100" dir="2700000" algn="tl">
                    <a:srgbClr val="000000"/>
                  </a:outerShdw>
                </a:effectLst>
                <a:latin typeface="Book Antiqua" pitchFamily="18" charset="0"/>
              </a:rPr>
              <a:t>اثر وحی بر عقل و تجربه و عرفان بشری</a:t>
            </a:r>
            <a:r>
              <a:rPr lang="fa-IR" sz="4000" b="0" dirty="0">
                <a:solidFill>
                  <a:schemeClr val="tx2"/>
                </a:solidFill>
                <a:effectLst>
                  <a:outerShdw blurRad="38100" dist="38100" dir="2700000" algn="tl">
                    <a:srgbClr val="000000"/>
                  </a:outerShdw>
                </a:effectLst>
              </a:rPr>
              <a:t> </a:t>
            </a:r>
            <a:endParaRPr lang="en-US" sz="4000" b="0" dirty="0">
              <a:solidFill>
                <a:schemeClr val="tx2"/>
              </a:solidFill>
              <a:effectLst>
                <a:outerShdw blurRad="38100" dist="38100" dir="2700000" algn="tl">
                  <a:srgbClr val="000000"/>
                </a:outerShdw>
              </a:effectLst>
            </a:endParaRPr>
          </a:p>
        </p:txBody>
      </p:sp>
      <p:sp>
        <p:nvSpPr>
          <p:cNvPr id="97299" name="Line 19"/>
          <p:cNvSpPr>
            <a:spLocks noChangeShapeType="1"/>
          </p:cNvSpPr>
          <p:nvPr/>
        </p:nvSpPr>
        <p:spPr bwMode="auto">
          <a:xfrm flipH="1" flipV="1">
            <a:off x="3848100" y="4381500"/>
            <a:ext cx="304800" cy="4572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97300" name="Line 20"/>
          <p:cNvSpPr>
            <a:spLocks noChangeShapeType="1"/>
          </p:cNvSpPr>
          <p:nvPr/>
        </p:nvSpPr>
        <p:spPr bwMode="auto">
          <a:xfrm flipH="1">
            <a:off x="3771900" y="4838700"/>
            <a:ext cx="406400" cy="889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97301" name="Line 21"/>
          <p:cNvSpPr>
            <a:spLocks noChangeShapeType="1"/>
          </p:cNvSpPr>
          <p:nvPr/>
        </p:nvSpPr>
        <p:spPr bwMode="auto">
          <a:xfrm flipH="1">
            <a:off x="3797300" y="4826000"/>
            <a:ext cx="381000" cy="6985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652355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57200" y="-100013"/>
            <a:ext cx="8229600" cy="1050926"/>
          </a:xfrm>
        </p:spPr>
        <p:txBody>
          <a:bodyPr/>
          <a:lstStyle/>
          <a:p>
            <a:pPr algn="r" rtl="1" eaLnBrk="1" fontAlgn="auto" hangingPunct="1">
              <a:spcAft>
                <a:spcPts val="0"/>
              </a:spcAft>
              <a:defRPr/>
            </a:pPr>
            <a:r>
              <a:rPr lang="fa-IR" dirty="0" smtClean="0">
                <a:solidFill>
                  <a:srgbClr val="FFFF00"/>
                </a:solidFill>
                <a:latin typeface="Verdana" pitchFamily="34" charset="0"/>
                <a:cs typeface="B Traffic" pitchFamily="2" charset="-78"/>
              </a:rPr>
              <a:t>1- مديريت از ديدگاه قرآن و معصوم</a:t>
            </a:r>
            <a:endParaRPr lang="en-US" dirty="0" smtClean="0">
              <a:solidFill>
                <a:srgbClr val="FFFF00"/>
              </a:solidFill>
              <a:latin typeface="Verdana" pitchFamily="34" charset="0"/>
              <a:cs typeface="B Traffic" pitchFamily="2" charset="-78"/>
            </a:endParaRPr>
          </a:p>
        </p:txBody>
      </p:sp>
      <p:sp>
        <p:nvSpPr>
          <p:cNvPr id="99331" name="Rectangle 3"/>
          <p:cNvSpPr>
            <a:spLocks noGrp="1" noChangeArrowheads="1"/>
          </p:cNvSpPr>
          <p:nvPr>
            <p:ph idx="1"/>
          </p:nvPr>
        </p:nvSpPr>
        <p:spPr>
          <a:xfrm>
            <a:off x="0" y="1258888"/>
            <a:ext cx="9144000" cy="4692650"/>
          </a:xfrm>
        </p:spPr>
        <p:txBody>
          <a:bodyPr>
            <a:normAutofit fontScale="92500"/>
          </a:bodyPr>
          <a:lstStyle/>
          <a:p>
            <a:pPr marL="457200" indent="-457200" algn="just" rtl="1" eaLnBrk="1" fontAlgn="auto" hangingPunct="1">
              <a:lnSpc>
                <a:spcPct val="130000"/>
              </a:lnSpc>
              <a:spcBef>
                <a:spcPts val="0"/>
              </a:spcBef>
              <a:spcAft>
                <a:spcPts val="0"/>
              </a:spcAft>
              <a:buFont typeface="Arial"/>
              <a:buChar char="•"/>
              <a:defRPr/>
            </a:pPr>
            <a:r>
              <a:rPr lang="fa-IR" sz="3000" b="1" dirty="0" smtClean="0">
                <a:latin typeface="Book Antiqua" pitchFamily="18" charset="0"/>
              </a:rPr>
              <a:t>از ديدگاه قرآن و روايات، مديريت نقش اول را در تغيير و تحولات اجتماعي بر عهده دارد:</a:t>
            </a:r>
          </a:p>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sz="3000" b="1" dirty="0" smtClean="0">
                <a:solidFill>
                  <a:schemeClr val="tx2"/>
                </a:solidFill>
                <a:latin typeface="Book Antiqua" pitchFamily="18" charset="0"/>
              </a:rPr>
              <a:t>«صنفان اذا صلحا صلحت الامه و اذا فسدا فسدت الامه، قيل من هم يا رسول‌الله؟ قال العلماة و الرؤساء» </a:t>
            </a:r>
          </a:p>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sz="3000" b="1" dirty="0" smtClean="0">
                <a:latin typeface="Book Antiqua" pitchFamily="18" charset="0"/>
              </a:rPr>
              <a:t>فرمودند: </a:t>
            </a:r>
            <a:r>
              <a:rPr lang="fa-IR" sz="3000" b="1" dirty="0" smtClean="0">
                <a:solidFill>
                  <a:schemeClr val="accent2"/>
                </a:solidFill>
                <a:latin typeface="Book Antiqua" pitchFamily="18" charset="0"/>
              </a:rPr>
              <a:t>« دو صنف هستند كه هرگاه صالح باشند، امّت صالح خواهدبود و هرگاه فاسد شوند، امّت فاسد خواهندبود.»</a:t>
            </a:r>
            <a:r>
              <a:rPr lang="fa-IR" sz="3000" b="1" dirty="0" smtClean="0">
                <a:solidFill>
                  <a:schemeClr val="accent1"/>
                </a:solidFill>
                <a:latin typeface="Book Antiqua" pitchFamily="18" charset="0"/>
              </a:rPr>
              <a:t> </a:t>
            </a:r>
            <a:r>
              <a:rPr lang="fa-IR" sz="3000" b="1" dirty="0" smtClean="0">
                <a:latin typeface="Book Antiqua" pitchFamily="18" charset="0"/>
              </a:rPr>
              <a:t> سئوال شد يا رسول‌الله اينها چه كساني هستند: فرمودند: </a:t>
            </a:r>
            <a:r>
              <a:rPr lang="fa-IR" sz="3000" b="1" dirty="0" smtClean="0">
                <a:solidFill>
                  <a:schemeClr val="accent2"/>
                </a:solidFill>
                <a:latin typeface="Book Antiqua" pitchFamily="18" charset="0"/>
              </a:rPr>
              <a:t>« علماء و اميران جامعه» </a:t>
            </a:r>
          </a:p>
          <a:p>
            <a:pPr marL="457200" indent="-457200" algn="r" rtl="1" eaLnBrk="1" fontAlgn="auto" hangingPunct="1">
              <a:lnSpc>
                <a:spcPct val="130000"/>
              </a:lnSpc>
              <a:spcBef>
                <a:spcPts val="0"/>
              </a:spcBef>
              <a:spcAft>
                <a:spcPts val="0"/>
              </a:spcAft>
              <a:buFont typeface="Arial"/>
              <a:buChar char="•"/>
              <a:defRPr/>
            </a:pPr>
            <a:r>
              <a:rPr lang="fa-IR" sz="2600" b="1" dirty="0" smtClean="0">
                <a:latin typeface="Book Antiqua" pitchFamily="18" charset="0"/>
              </a:rPr>
              <a:t>پس براي هر تغيير و تحولي بايد روي اين دو گروه، سرمايه‌گذاري كرد.</a:t>
            </a:r>
          </a:p>
        </p:txBody>
      </p:sp>
      <p:sp>
        <p:nvSpPr>
          <p:cNvPr id="5632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BE2025E-A023-4A2E-BA15-DD837176F24B}" type="slidenum">
              <a:rPr lang="en-US" sz="1000" b="0">
                <a:latin typeface="Verdana" pitchFamily="34" charset="0"/>
              </a:rPr>
              <a:pPr/>
              <a:t>28</a:t>
            </a:fld>
            <a:endParaRPr lang="en-US" sz="1000" b="0">
              <a:latin typeface="Verdana" pitchFamily="34" charset="0"/>
            </a:endParaRPr>
          </a:p>
        </p:txBody>
      </p:sp>
      <p:sp>
        <p:nvSpPr>
          <p:cNvPr id="99332" name="Rectangle 4"/>
          <p:cNvSpPr>
            <a:spLocks noChangeArrowheads="1"/>
          </p:cNvSpPr>
          <p:nvPr/>
        </p:nvSpPr>
        <p:spPr bwMode="auto">
          <a:xfrm>
            <a:off x="6337300" y="366713"/>
            <a:ext cx="2806700" cy="105092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مصلحان جامعه</a:t>
            </a:r>
            <a:endParaRPr lang="en-US" sz="4400" b="0">
              <a:solidFill>
                <a:schemeClr val="tx2"/>
              </a:solidFill>
              <a:effectLst>
                <a:outerShdw blurRad="38100" dist="38100" dir="2700000" algn="tl">
                  <a:srgbClr val="000000"/>
                </a:outerShdw>
              </a:effectLst>
            </a:endParaRPr>
          </a:p>
        </p:txBody>
      </p:sp>
      <p:sp>
        <p:nvSpPr>
          <p:cNvPr id="99333" name="Line 5"/>
          <p:cNvSpPr>
            <a:spLocks noChangeShapeType="1"/>
          </p:cNvSpPr>
          <p:nvPr/>
        </p:nvSpPr>
        <p:spPr bwMode="auto">
          <a:xfrm>
            <a:off x="0" y="1247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410275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19125" y="477838"/>
            <a:ext cx="8229600" cy="1050925"/>
          </a:xfrm>
        </p:spPr>
        <p:txBody>
          <a:bodyPr/>
          <a:lstStyle/>
          <a:p>
            <a:pPr algn="r" rtl="1" eaLnBrk="1" fontAlgn="auto" hangingPunct="1">
              <a:spcAft>
                <a:spcPts val="0"/>
              </a:spcAft>
              <a:defRPr/>
            </a:pPr>
            <a:r>
              <a:rPr lang="fa-IR" sz="4000" dirty="0" smtClean="0"/>
              <a:t>حوزه و دانشگاه خاستگاه مديريتها</a:t>
            </a:r>
            <a:endParaRPr lang="en-US" sz="4000" dirty="0" smtClean="0"/>
          </a:p>
        </p:txBody>
      </p:sp>
      <p:sp>
        <p:nvSpPr>
          <p:cNvPr id="101379" name="Rectangle 3"/>
          <p:cNvSpPr>
            <a:spLocks noGrp="1" noChangeArrowheads="1"/>
          </p:cNvSpPr>
          <p:nvPr>
            <p:ph idx="1"/>
          </p:nvPr>
        </p:nvSpPr>
        <p:spPr>
          <a:xfrm>
            <a:off x="619125" y="1525588"/>
            <a:ext cx="7512050" cy="2465387"/>
          </a:xfrm>
        </p:spPr>
        <p:txBody>
          <a:bodyPr>
            <a:normAutofit fontScale="77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t>عناصر مديريتهاي فرهنگي و اجرايي بطور مشترك، از </a:t>
            </a:r>
            <a:r>
              <a:rPr lang="fa-IR" sz="3600" b="1" dirty="0" smtClean="0">
                <a:solidFill>
                  <a:schemeClr val="tx2"/>
                </a:solidFill>
              </a:rPr>
              <a:t>حوزه و دانشگاه</a:t>
            </a:r>
            <a:r>
              <a:rPr lang="fa-IR" sz="3600" b="1" dirty="0" smtClean="0"/>
              <a:t> برمي‌خيزند پس بايد اين دو مركز را مورد توجه جدي قرارداد، پيوندي سالم ميان آنها برقرار كرد، محور اين پيوند  </a:t>
            </a:r>
            <a:r>
              <a:rPr lang="fa-IR" sz="3600" b="1" dirty="0" smtClean="0">
                <a:solidFill>
                  <a:schemeClr val="tx2"/>
                </a:solidFill>
              </a:rPr>
              <a:t>اسلام و قرآن</a:t>
            </a:r>
            <a:r>
              <a:rPr lang="fa-IR" sz="3600" b="1" dirty="0" smtClean="0">
                <a:solidFill>
                  <a:schemeClr val="accent1"/>
                </a:solidFill>
              </a:rPr>
              <a:t> </a:t>
            </a:r>
            <a:r>
              <a:rPr lang="fa-IR" sz="3600" b="1" dirty="0" smtClean="0"/>
              <a:t>است و طبيعتاٌ بايد زبان مشتركي از طريق قرآن بين اين دو گروه پديد آورد.</a:t>
            </a:r>
            <a:endParaRPr lang="fa-IR" sz="3600" b="1" dirty="0" smtClean="0">
              <a:solidFill>
                <a:schemeClr val="accent1"/>
              </a:solidFill>
            </a:endParaRPr>
          </a:p>
        </p:txBody>
      </p:sp>
      <p:sp>
        <p:nvSpPr>
          <p:cNvPr id="5837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C464FC6-F765-4413-A494-AEA48E697487}" type="slidenum">
              <a:rPr lang="en-US" sz="1000" b="0">
                <a:latin typeface="Verdana" pitchFamily="34" charset="0"/>
              </a:rPr>
              <a:pPr/>
              <a:t>29</a:t>
            </a:fld>
            <a:endParaRPr lang="en-US" sz="1000" b="0">
              <a:latin typeface="Verdana" pitchFamily="34" charset="0"/>
            </a:endParaRPr>
          </a:p>
        </p:txBody>
      </p:sp>
      <p:sp>
        <p:nvSpPr>
          <p:cNvPr id="101380" name="Rectangle 4"/>
          <p:cNvSpPr>
            <a:spLocks noChangeArrowheads="1"/>
          </p:cNvSpPr>
          <p:nvPr/>
        </p:nvSpPr>
        <p:spPr bwMode="auto">
          <a:xfrm>
            <a:off x="1739900" y="-292100"/>
            <a:ext cx="8229600" cy="1050925"/>
          </a:xfrm>
          <a:prstGeom prst="rect">
            <a:avLst/>
          </a:prstGeom>
          <a:noFill/>
          <a:ln w="9525">
            <a:noFill/>
            <a:miter lim="800000"/>
            <a:headEnd/>
            <a:tailEnd/>
          </a:ln>
          <a:effectLst/>
        </p:spPr>
        <p:txBody>
          <a:bodyPr anchor="ctr" anchorCtr="1"/>
          <a:lstStyle/>
          <a:p>
            <a:pPr algn="r" rtl="1" eaLnBrk="1" hangingPunct="1">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1- مديريت از ديدگاه قرآن و معصوم</a:t>
            </a:r>
            <a:endParaRPr lang="en-US" sz="44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01381" name="Line 5"/>
          <p:cNvSpPr>
            <a:spLocks noChangeShapeType="1"/>
          </p:cNvSpPr>
          <p:nvPr/>
        </p:nvSpPr>
        <p:spPr bwMode="auto">
          <a:xfrm>
            <a:off x="0" y="15097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8964007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101379">
                                            <p:txEl>
                                              <p:pRg st="0" end="0"/>
                                            </p:txEl>
                                          </p:spTgt>
                                        </p:tgtEl>
                                        <p:attrNameLst>
                                          <p:attrName>style.visibility</p:attrName>
                                        </p:attrNameLst>
                                      </p:cBhvr>
                                      <p:to>
                                        <p:strVal val="visible"/>
                                      </p:to>
                                    </p:set>
                                    <p:anim calcmode="lin" valueType="num">
                                      <p:cBhvr>
                                        <p:cTn id="7" dur="2000" fill="hold"/>
                                        <p:tgtEl>
                                          <p:spTgt spid="101379">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101379">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1013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Content Placeholder 1"/>
          <p:cNvSpPr>
            <a:spLocks noGrp="1"/>
          </p:cNvSpPr>
          <p:nvPr>
            <p:ph/>
          </p:nvPr>
        </p:nvSpPr>
        <p:spPr/>
        <p:txBody>
          <a:bodyPr/>
          <a:lstStyle/>
          <a:p>
            <a:pPr eaLnBrk="1" fontAlgn="auto" hangingPunct="1">
              <a:spcAft>
                <a:spcPts val="0"/>
              </a:spcAft>
              <a:buFont typeface="Arial" panose="020B0604020202020204" pitchFamily="34" charset="0"/>
              <a:buChar char="•"/>
              <a:defRPr/>
            </a:pPr>
            <a:endParaRPr lang="en-GB" dirty="0" smtClean="0"/>
          </a:p>
        </p:txBody>
      </p:sp>
      <p:sp>
        <p:nvSpPr>
          <p:cNvPr id="614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8C58A69-38C8-43DF-8241-90B81FAAA8D0}" type="slidenum">
              <a:rPr lang="en-US" sz="1000" b="0">
                <a:latin typeface="Verdana" pitchFamily="34" charset="0"/>
              </a:rPr>
              <a:pPr/>
              <a:t>3</a:t>
            </a:fld>
            <a:endParaRPr lang="en-US" sz="1000" b="0">
              <a:latin typeface="Verdana" pitchFamily="34" charset="0"/>
            </a:endParaRPr>
          </a:p>
        </p:txBody>
      </p:sp>
      <p:sp>
        <p:nvSpPr>
          <p:cNvPr id="6148" name="Rectangle 4"/>
          <p:cNvSpPr>
            <a:spLocks noGrp="1" noChangeArrowheads="1"/>
          </p:cNvSpPr>
          <p:nvPr>
            <p:ph type="ctrTitle" idx="4294967295"/>
          </p:nvPr>
        </p:nvSpPr>
        <p:spPr>
          <a:xfrm>
            <a:off x="-42863" y="1084263"/>
            <a:ext cx="9144001" cy="946150"/>
          </a:xfrm>
        </p:spPr>
        <p:txBody>
          <a:bodyPr/>
          <a:lstStyle/>
          <a:p>
            <a:pPr eaLnBrk="1" fontAlgn="auto" hangingPunct="1">
              <a:spcAft>
                <a:spcPts val="0"/>
              </a:spcAft>
              <a:defRPr/>
            </a:pPr>
            <a:r>
              <a:rPr lang="fa-IR" sz="5400" dirty="0" smtClean="0">
                <a:cs typeface="B Titr" panose="00000700000000000000" pitchFamily="2" charset="-78"/>
              </a:rPr>
              <a:t>اصول مديريت اسلامي و الگوهاي آن</a:t>
            </a:r>
            <a:endParaRPr lang="en-US" sz="5400" dirty="0" smtClean="0">
              <a:cs typeface="B Titr" panose="00000700000000000000" pitchFamily="2" charset="-78"/>
            </a:endParaRPr>
          </a:p>
        </p:txBody>
      </p:sp>
      <p:sp>
        <p:nvSpPr>
          <p:cNvPr id="6149" name="Text Box 2"/>
          <p:cNvSpPr txBox="1">
            <a:spLocks noChangeArrowheads="1"/>
          </p:cNvSpPr>
          <p:nvPr/>
        </p:nvSpPr>
        <p:spPr bwMode="auto">
          <a:xfrm>
            <a:off x="11113" y="6421438"/>
            <a:ext cx="16811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rtl="1" eaLnBrk="1" hangingPunct="1">
              <a:spcBef>
                <a:spcPct val="50000"/>
              </a:spcBef>
            </a:pPr>
            <a:endParaRPr lang="fa-IR" sz="1500">
              <a:latin typeface="Arial" charset="0"/>
              <a:cs typeface="Nazanin" pitchFamily="2" charset="-78"/>
            </a:endParaRPr>
          </a:p>
        </p:txBody>
      </p:sp>
      <p:sp>
        <p:nvSpPr>
          <p:cNvPr id="6150" name="Text Box 7"/>
          <p:cNvSpPr txBox="1">
            <a:spLocks noChangeArrowheads="1"/>
          </p:cNvSpPr>
          <p:nvPr/>
        </p:nvSpPr>
        <p:spPr bwMode="auto">
          <a:xfrm>
            <a:off x="1187450" y="5365750"/>
            <a:ext cx="59055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eaLnBrk="1" hangingPunct="1"/>
            <a:endParaRPr lang="fa-IR" sz="2600">
              <a:latin typeface="Arial" charset="0"/>
              <a:cs typeface="Mitra" pitchFamily="2" charset="-78"/>
            </a:endParaRPr>
          </a:p>
        </p:txBody>
      </p:sp>
      <p:sp>
        <p:nvSpPr>
          <p:cNvPr id="6151" name="Text Box 8"/>
          <p:cNvSpPr txBox="1">
            <a:spLocks noChangeArrowheads="1"/>
          </p:cNvSpPr>
          <p:nvPr/>
        </p:nvSpPr>
        <p:spPr bwMode="auto">
          <a:xfrm>
            <a:off x="-28575" y="3141663"/>
            <a:ext cx="9117013"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pPr algn="ctr" eaLnBrk="1" hangingPunct="1"/>
            <a:r>
              <a:rPr lang="fa-IR" sz="2600">
                <a:latin typeface="Arial" charset="0"/>
                <a:cs typeface="2  Nazanin" pitchFamily="2" charset="-78"/>
              </a:rPr>
              <a:t>منبع: کتاب ”اصول مدیریت اسلامی و الگوهای آن “</a:t>
            </a:r>
          </a:p>
          <a:p>
            <a:pPr algn="ctr" eaLnBrk="1" hangingPunct="1"/>
            <a:r>
              <a:rPr lang="fa-IR" sz="2600">
                <a:latin typeface="Arial" charset="0"/>
                <a:cs typeface="Mitra" pitchFamily="2" charset="-78"/>
              </a:rPr>
              <a:t> مؤلف: حجت الاسلام دکتر ولی الله نقی پور فر</a:t>
            </a:r>
          </a:p>
          <a:p>
            <a:pPr algn="ctr" eaLnBrk="1" hangingPunct="1"/>
            <a:endParaRPr lang="fa-IR" sz="2600">
              <a:latin typeface="Arial" charset="0"/>
              <a:cs typeface="Mitra" pitchFamily="2" charset="-78"/>
            </a:endParaRPr>
          </a:p>
          <a:p>
            <a:pPr algn="ctr" eaLnBrk="1" hangingPunct="1"/>
            <a:r>
              <a:rPr lang="fa-IR" sz="2800">
                <a:latin typeface="Arial" charset="0"/>
                <a:cs typeface="B Titr" pitchFamily="2" charset="-78"/>
              </a:rPr>
              <a:t>ارائه دهنده: محمدرضا نجف زاده</a:t>
            </a:r>
          </a:p>
          <a:p>
            <a:pPr algn="ctr" eaLnBrk="1" hangingPunct="1"/>
            <a:r>
              <a:rPr lang="fa-IR" sz="2600">
                <a:latin typeface="Arial" charset="0"/>
                <a:cs typeface="2  Nazanin" pitchFamily="2" charset="-78"/>
              </a:rPr>
              <a:t>شماره دانشجویی:92784133</a:t>
            </a:r>
            <a:endParaRPr lang="en-US" sz="2600">
              <a:latin typeface="Arial" charset="0"/>
              <a:cs typeface="2  Nazanin" pitchFamily="2" charset="-78"/>
            </a:endParaRPr>
          </a:p>
          <a:p>
            <a:pPr algn="ctr" eaLnBrk="1" hangingPunct="1"/>
            <a:endParaRPr lang="en-US" sz="2600">
              <a:latin typeface="Arial" charset="0"/>
              <a:cs typeface="2  Nazanin" pitchFamily="2" charset="-78"/>
            </a:endParaRPr>
          </a:p>
          <a:p>
            <a:pPr algn="ctr" eaLnBrk="1" hangingPunct="1"/>
            <a:r>
              <a:rPr lang="fa-IR" sz="2600">
                <a:latin typeface="Arial" charset="0"/>
                <a:cs typeface="2  Nazanin" pitchFamily="2" charset="-78"/>
              </a:rPr>
              <a:t>خدمت استاد محترم، آقای دکتر علی احمدی</a:t>
            </a:r>
            <a:endParaRPr lang="en-US" sz="2600">
              <a:latin typeface="Arial" charset="0"/>
              <a:cs typeface="2  Nazanin" pitchFamily="2" charset="-78"/>
            </a:endParaRPr>
          </a:p>
        </p:txBody>
      </p:sp>
    </p:spTree>
    <p:extLst>
      <p:ext uri="{BB962C8B-B14F-4D97-AF65-F5344CB8AC3E}">
        <p14:creationId xmlns:p14="http://schemas.microsoft.com/office/powerpoint/2010/main" val="3206173116"/>
      </p:ext>
    </p:extLst>
  </p:cSld>
  <p:clrMapOvr>
    <a:masterClrMapping/>
  </p:clrMapOvr>
  <p:transition spd="med">
    <p:circl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746125" y="458788"/>
            <a:ext cx="8229600" cy="1050925"/>
          </a:xfrm>
        </p:spPr>
        <p:txBody>
          <a:bodyPr/>
          <a:lstStyle/>
          <a:p>
            <a:pPr algn="r" rtl="1" eaLnBrk="1" fontAlgn="auto" hangingPunct="1">
              <a:spcAft>
                <a:spcPts val="0"/>
              </a:spcAft>
              <a:defRPr/>
            </a:pPr>
            <a:r>
              <a:rPr lang="fa-IR" sz="4000" dirty="0" smtClean="0"/>
              <a:t>قرآن کریم زبان مشترک و عامل وحدت</a:t>
            </a:r>
            <a:endParaRPr lang="en-US" sz="4000" dirty="0" smtClean="0"/>
          </a:p>
        </p:txBody>
      </p:sp>
      <p:sp>
        <p:nvSpPr>
          <p:cNvPr id="103427" name="Rectangle 3"/>
          <p:cNvSpPr>
            <a:spLocks noGrp="1" noChangeArrowheads="1"/>
          </p:cNvSpPr>
          <p:nvPr>
            <p:ph idx="1"/>
          </p:nvPr>
        </p:nvSpPr>
        <p:spPr>
          <a:xfrm>
            <a:off x="377825" y="1500188"/>
            <a:ext cx="8512175" cy="2465387"/>
          </a:xfrm>
        </p:spPr>
        <p:txBody>
          <a:bodyPr>
            <a:normAutofit fontScale="62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t>ازآنجاکه قرآن، کتاب همه دست اندرکاران نظام است، این کتاب، عامل وحدت، و زبان مشترک حوزه و دانشگاه، می باشد؛ باید فرهنگ حوزه و دانشگاه، فرهننگ قرآنی باشد ؛ و کم و کاستیهایی که هر کدام نسبت به قرآن دارند، برطرف شود. </a:t>
            </a:r>
          </a:p>
          <a:p>
            <a:pPr marL="457200" indent="-457200" algn="just" rtl="1" eaLnBrk="1" fontAlgn="auto" hangingPunct="1">
              <a:lnSpc>
                <a:spcPct val="130000"/>
              </a:lnSpc>
              <a:spcBef>
                <a:spcPts val="0"/>
              </a:spcBef>
              <a:spcAft>
                <a:spcPts val="0"/>
              </a:spcAft>
              <a:buFont typeface="Arial"/>
              <a:buChar char="•"/>
              <a:defRPr/>
            </a:pPr>
            <a:r>
              <a:rPr lang="fa-IR" sz="3600" b="1" dirty="0" smtClean="0"/>
              <a:t>آنچه پایه های فکری و معنوی مدیریت اسلامی را تحکیم می بخشد، قرآن کریم است. </a:t>
            </a:r>
            <a:endParaRPr lang="fa-IR" sz="3600" b="1" dirty="0" smtClean="0">
              <a:solidFill>
                <a:schemeClr val="accent1"/>
              </a:solidFill>
            </a:endParaRPr>
          </a:p>
        </p:txBody>
      </p:sp>
      <p:sp>
        <p:nvSpPr>
          <p:cNvPr id="6042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D641CB2C-5676-4F24-9785-F8FCA44FBC95}" type="slidenum">
              <a:rPr lang="en-US" sz="1000" b="0">
                <a:latin typeface="Verdana" pitchFamily="34" charset="0"/>
              </a:rPr>
              <a:pPr/>
              <a:t>30</a:t>
            </a:fld>
            <a:endParaRPr lang="en-US" sz="1000" b="0">
              <a:latin typeface="Verdana" pitchFamily="34" charset="0"/>
            </a:endParaRPr>
          </a:p>
        </p:txBody>
      </p:sp>
      <p:sp>
        <p:nvSpPr>
          <p:cNvPr id="103428" name="Rectangle 4"/>
          <p:cNvSpPr>
            <a:spLocks noChangeArrowheads="1"/>
          </p:cNvSpPr>
          <p:nvPr/>
        </p:nvSpPr>
        <p:spPr bwMode="auto">
          <a:xfrm>
            <a:off x="755650" y="-107950"/>
            <a:ext cx="8229600" cy="1050925"/>
          </a:xfrm>
          <a:prstGeom prst="rect">
            <a:avLst/>
          </a:prstGeom>
          <a:noFill/>
          <a:ln w="9525">
            <a:noFill/>
            <a:miter lim="800000"/>
            <a:headEnd/>
            <a:tailEnd/>
          </a:ln>
          <a:effectLst/>
        </p:spPr>
        <p:txBody>
          <a:bodyPr anchor="ctr" anchorCtr="1"/>
          <a:lstStyle/>
          <a:p>
            <a:pPr algn="r" rtl="1" eaLnBrk="1" hangingPunct="1">
              <a:defRPr/>
            </a:pPr>
            <a:r>
              <a:rPr lang="fa-IR" sz="4400" dirty="0">
                <a:solidFill>
                  <a:srgbClr val="FFFF00"/>
                </a:solidFill>
                <a:effectLst>
                  <a:outerShdw blurRad="38100" dist="38100" dir="2700000" algn="tl">
                    <a:srgbClr val="000000"/>
                  </a:outerShdw>
                </a:effectLst>
                <a:latin typeface="Verdana" pitchFamily="34" charset="0"/>
                <a:cs typeface="B Traffic" pitchFamily="2" charset="-78"/>
              </a:rPr>
              <a:t>1- مديريت از ديدگاه قرآن و معصوم</a:t>
            </a:r>
            <a:endParaRPr lang="en-US" sz="4400" dirty="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03429" name="Line 5"/>
          <p:cNvSpPr>
            <a:spLocks noChangeShapeType="1"/>
          </p:cNvSpPr>
          <p:nvPr/>
        </p:nvSpPr>
        <p:spPr bwMode="auto">
          <a:xfrm>
            <a:off x="0" y="15097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8098680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103427">
                                            <p:txEl>
                                              <p:pRg st="0" end="0"/>
                                            </p:txEl>
                                          </p:spTgt>
                                        </p:tgtEl>
                                        <p:attrNameLst>
                                          <p:attrName>style.visibility</p:attrName>
                                        </p:attrNameLst>
                                      </p:cBhvr>
                                      <p:to>
                                        <p:strVal val="visible"/>
                                      </p:to>
                                    </p:set>
                                    <p:anim calcmode="lin" valueType="num">
                                      <p:cBhvr>
                                        <p:cTn id="7" dur="2000" fill="hold"/>
                                        <p:tgtEl>
                                          <p:spTgt spid="103427">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103427">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10342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iterate type="lt">
                                    <p:tmPct val="0"/>
                                  </p:iterate>
                                  <p:childTnLst>
                                    <p:set>
                                      <p:cBhvr>
                                        <p:cTn id="13" dur="1" fill="hold">
                                          <p:stCondLst>
                                            <p:cond delay="0"/>
                                          </p:stCondLst>
                                        </p:cTn>
                                        <p:tgtEl>
                                          <p:spTgt spid="103427">
                                            <p:txEl>
                                              <p:pRg st="1" end="1"/>
                                            </p:txEl>
                                          </p:spTgt>
                                        </p:tgtEl>
                                        <p:attrNameLst>
                                          <p:attrName>style.visibility</p:attrName>
                                        </p:attrNameLst>
                                      </p:cBhvr>
                                      <p:to>
                                        <p:strVal val="visible"/>
                                      </p:to>
                                    </p:set>
                                    <p:anim calcmode="lin" valueType="num">
                                      <p:cBhvr>
                                        <p:cTn id="14" dur="2000" fill="hold"/>
                                        <p:tgtEl>
                                          <p:spTgt spid="103427">
                                            <p:txEl>
                                              <p:pRg st="1" end="1"/>
                                            </p:txEl>
                                          </p:spTgt>
                                        </p:tgtEl>
                                        <p:attrNameLst>
                                          <p:attrName>ppt_w</p:attrName>
                                        </p:attrNameLst>
                                      </p:cBhvr>
                                      <p:tavLst>
                                        <p:tav tm="0">
                                          <p:val>
                                            <p:fltVal val="0"/>
                                          </p:val>
                                        </p:tav>
                                        <p:tav tm="100000">
                                          <p:val>
                                            <p:strVal val="#ppt_w"/>
                                          </p:val>
                                        </p:tav>
                                      </p:tavLst>
                                    </p:anim>
                                    <p:anim calcmode="lin" valueType="num">
                                      <p:cBhvr>
                                        <p:cTn id="15" dur="2000" fill="hold"/>
                                        <p:tgtEl>
                                          <p:spTgt spid="103427">
                                            <p:txEl>
                                              <p:pRg st="1" end="1"/>
                                            </p:txEl>
                                          </p:spTgt>
                                        </p:tgtEl>
                                        <p:attrNameLst>
                                          <p:attrName>ppt_h</p:attrName>
                                        </p:attrNameLst>
                                      </p:cBhvr>
                                      <p:tavLst>
                                        <p:tav tm="0">
                                          <p:val>
                                            <p:fltVal val="0"/>
                                          </p:val>
                                        </p:tav>
                                        <p:tav tm="100000">
                                          <p:val>
                                            <p:strVal val="#ppt_h"/>
                                          </p:val>
                                        </p:tav>
                                      </p:tavLst>
                                    </p:anim>
                                    <p:animEffect transition="in" filter="fade">
                                      <p:cBhvr>
                                        <p:cTn id="16" dur="2000"/>
                                        <p:tgtEl>
                                          <p:spTgt spid="1034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978400" y="379413"/>
            <a:ext cx="4165600" cy="1050925"/>
          </a:xfrm>
        </p:spPr>
        <p:txBody>
          <a:bodyPr/>
          <a:lstStyle/>
          <a:p>
            <a:pPr algn="r" rtl="1" eaLnBrk="1" fontAlgn="auto" hangingPunct="1">
              <a:spcAft>
                <a:spcPts val="0"/>
              </a:spcAft>
              <a:defRPr/>
            </a:pPr>
            <a:r>
              <a:rPr lang="fa-IR" sz="4000" dirty="0" smtClean="0"/>
              <a:t>شرايط اساسي اصلاح</a:t>
            </a:r>
            <a:endParaRPr lang="en-US" sz="4000" dirty="0" smtClean="0"/>
          </a:p>
        </p:txBody>
      </p:sp>
      <p:sp>
        <p:nvSpPr>
          <p:cNvPr id="105475" name="Rectangle 3"/>
          <p:cNvSpPr>
            <a:spLocks noGrp="1" noChangeArrowheads="1"/>
          </p:cNvSpPr>
          <p:nvPr>
            <p:ph idx="1"/>
          </p:nvPr>
        </p:nvSpPr>
        <p:spPr>
          <a:xfrm>
            <a:off x="263525" y="1131888"/>
            <a:ext cx="8477250" cy="4911725"/>
          </a:xfrm>
        </p:spPr>
        <p:txBody>
          <a:bodyPr/>
          <a:lstStyle/>
          <a:p>
            <a:pPr marL="457200" indent="-457200" algn="r"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براي اصلاح جامعه بايد از مديريت شروع نمود، قرآن كريم اين چنين مي‌فرمايد:</a:t>
            </a:r>
          </a:p>
          <a:p>
            <a:pPr marL="863600" lvl="1" indent="-457200" algn="just" rtl="1" eaLnBrk="1" fontAlgn="auto" hangingPunct="1">
              <a:lnSpc>
                <a:spcPct val="130000"/>
              </a:lnSpc>
              <a:spcAft>
                <a:spcPts val="0"/>
              </a:spcAft>
              <a:buFontTx/>
              <a:buNone/>
              <a:defRPr/>
            </a:pPr>
            <a:r>
              <a:rPr lang="fa-IR" b="1" dirty="0" smtClean="0">
                <a:solidFill>
                  <a:schemeClr val="tx2"/>
                </a:solidFill>
                <a:latin typeface="Book Antiqua" panose="02040602050305030304" pitchFamily="18" charset="0"/>
              </a:rPr>
              <a:t>«وَالَّذينَ يُمَسَّكُونَ بِالكِتابَ وَ اَقامُوا الصََّلوةَاِنّا لانُضيحُ اَجرَ المُصلِحينَ» (اعراف /170)</a:t>
            </a:r>
          </a:p>
          <a:p>
            <a:pPr marL="863600" lvl="1" indent="-457200" algn="just" rtl="1" eaLnBrk="1" fontAlgn="auto" hangingPunct="1">
              <a:lnSpc>
                <a:spcPct val="130000"/>
              </a:lnSpc>
              <a:spcAft>
                <a:spcPts val="0"/>
              </a:spcAft>
              <a:buFontTx/>
              <a:buNone/>
              <a:defRPr/>
            </a:pPr>
            <a:r>
              <a:rPr lang="fa-IR" sz="2400" b="1" dirty="0" smtClean="0">
                <a:solidFill>
                  <a:schemeClr val="accent2"/>
                </a:solidFill>
                <a:latin typeface="Book Antiqua" panose="02040602050305030304" pitchFamily="18" charset="0"/>
              </a:rPr>
              <a:t>«آنهايي كه قرآن را مستحكم و با تمام قوت در دست مي‌گيرند تا عمل كنند و نماز را بپاداشتند، ما هرگز اجر مصلحان را ضايع نمي‌كنيم</a:t>
            </a:r>
            <a:r>
              <a:rPr lang="fa-IR" b="1" dirty="0" smtClean="0">
                <a:solidFill>
                  <a:schemeClr val="accent2"/>
                </a:solidFill>
                <a:latin typeface="Book Antiqua" panose="02040602050305030304" pitchFamily="18" charset="0"/>
              </a:rPr>
              <a:t>.»</a:t>
            </a:r>
          </a:p>
          <a:p>
            <a:pPr marL="457200" indent="-457200" algn="r"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پس شرط اساسي اصلاح مصلحان يعني مديران :</a:t>
            </a:r>
          </a:p>
          <a:p>
            <a:pPr marL="863600" lvl="1" indent="-457200" algn="r"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 مسلح به فرهنگ قرآني باشند.</a:t>
            </a:r>
          </a:p>
          <a:p>
            <a:pPr marL="863600" lvl="1" indent="-457200" algn="r"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مصمّم به پياده‌كردن اين فرهنگ در جامعه باشند.</a:t>
            </a:r>
          </a:p>
        </p:txBody>
      </p:sp>
      <p:sp>
        <p:nvSpPr>
          <p:cNvPr id="6246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017313D-57B1-4B93-B360-D81A11F6EE74}" type="slidenum">
              <a:rPr lang="en-US" sz="1000" b="0">
                <a:latin typeface="Verdana" pitchFamily="34" charset="0"/>
              </a:rPr>
              <a:pPr/>
              <a:t>31</a:t>
            </a:fld>
            <a:endParaRPr lang="en-US" sz="1000" b="0">
              <a:latin typeface="Verdana" pitchFamily="34" charset="0"/>
            </a:endParaRPr>
          </a:p>
        </p:txBody>
      </p:sp>
      <p:sp>
        <p:nvSpPr>
          <p:cNvPr id="105476" name="Rectangle 4"/>
          <p:cNvSpPr>
            <a:spLocks noChangeArrowheads="1"/>
          </p:cNvSpPr>
          <p:nvPr/>
        </p:nvSpPr>
        <p:spPr bwMode="auto">
          <a:xfrm>
            <a:off x="1663700" y="-254000"/>
            <a:ext cx="8229600" cy="1050925"/>
          </a:xfrm>
          <a:prstGeom prst="rect">
            <a:avLst/>
          </a:prstGeom>
          <a:noFill/>
          <a:ln w="9525">
            <a:noFill/>
            <a:miter lim="800000"/>
            <a:headEnd/>
            <a:tailEnd/>
          </a:ln>
          <a:effectLst/>
        </p:spPr>
        <p:txBody>
          <a:bodyPr anchor="ctr" anchorCtr="1"/>
          <a:lstStyle/>
          <a:p>
            <a:pPr algn="r" rtl="1" eaLnBrk="1" hangingPunct="1">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1- مديريت از ديدگاه قرآن و معصوم</a:t>
            </a:r>
            <a:endParaRPr lang="en-US" sz="44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05477" name="Line 5"/>
          <p:cNvSpPr>
            <a:spLocks noChangeShapeType="1"/>
          </p:cNvSpPr>
          <p:nvPr/>
        </p:nvSpPr>
        <p:spPr bwMode="auto">
          <a:xfrm>
            <a:off x="0" y="1247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543357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p:cTn id="7" dur="2000" fill="hold"/>
                                        <p:tgtEl>
                                          <p:spTgt spid="10547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105475">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10547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iterate type="lt">
                                    <p:tmPct val="0"/>
                                  </p:iterate>
                                  <p:childTnLst>
                                    <p:set>
                                      <p:cBhvr>
                                        <p:cTn id="13" dur="1" fill="hold">
                                          <p:stCondLst>
                                            <p:cond delay="0"/>
                                          </p:stCondLst>
                                        </p:cTn>
                                        <p:tgtEl>
                                          <p:spTgt spid="105475">
                                            <p:txEl>
                                              <p:pRg st="1" end="1"/>
                                            </p:txEl>
                                          </p:spTgt>
                                        </p:tgtEl>
                                        <p:attrNameLst>
                                          <p:attrName>style.visibility</p:attrName>
                                        </p:attrNameLst>
                                      </p:cBhvr>
                                      <p:to>
                                        <p:strVal val="visible"/>
                                      </p:to>
                                    </p:set>
                                    <p:anim calcmode="lin" valueType="num">
                                      <p:cBhvr>
                                        <p:cTn id="14" dur="2000" fill="hold"/>
                                        <p:tgtEl>
                                          <p:spTgt spid="105475">
                                            <p:txEl>
                                              <p:pRg st="1" end="1"/>
                                            </p:txEl>
                                          </p:spTgt>
                                        </p:tgtEl>
                                        <p:attrNameLst>
                                          <p:attrName>ppt_w</p:attrName>
                                        </p:attrNameLst>
                                      </p:cBhvr>
                                      <p:tavLst>
                                        <p:tav tm="0">
                                          <p:val>
                                            <p:fltVal val="0"/>
                                          </p:val>
                                        </p:tav>
                                        <p:tav tm="100000">
                                          <p:val>
                                            <p:strVal val="#ppt_w"/>
                                          </p:val>
                                        </p:tav>
                                      </p:tavLst>
                                    </p:anim>
                                    <p:anim calcmode="lin" valueType="num">
                                      <p:cBhvr>
                                        <p:cTn id="15" dur="2000" fill="hold"/>
                                        <p:tgtEl>
                                          <p:spTgt spid="105475">
                                            <p:txEl>
                                              <p:pRg st="1" end="1"/>
                                            </p:txEl>
                                          </p:spTgt>
                                        </p:tgtEl>
                                        <p:attrNameLst>
                                          <p:attrName>ppt_h</p:attrName>
                                        </p:attrNameLst>
                                      </p:cBhvr>
                                      <p:tavLst>
                                        <p:tav tm="0">
                                          <p:val>
                                            <p:fltVal val="0"/>
                                          </p:val>
                                        </p:tav>
                                        <p:tav tm="100000">
                                          <p:val>
                                            <p:strVal val="#ppt_h"/>
                                          </p:val>
                                        </p:tav>
                                      </p:tavLst>
                                    </p:anim>
                                    <p:animEffect transition="in" filter="fade">
                                      <p:cBhvr>
                                        <p:cTn id="16" dur="2000"/>
                                        <p:tgtEl>
                                          <p:spTgt spid="10547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iterate type="lt">
                                    <p:tmPct val="0"/>
                                  </p:iterate>
                                  <p:childTnLst>
                                    <p:set>
                                      <p:cBhvr>
                                        <p:cTn id="20" dur="1" fill="hold">
                                          <p:stCondLst>
                                            <p:cond delay="0"/>
                                          </p:stCondLst>
                                        </p:cTn>
                                        <p:tgtEl>
                                          <p:spTgt spid="105475">
                                            <p:txEl>
                                              <p:pRg st="2" end="2"/>
                                            </p:txEl>
                                          </p:spTgt>
                                        </p:tgtEl>
                                        <p:attrNameLst>
                                          <p:attrName>style.visibility</p:attrName>
                                        </p:attrNameLst>
                                      </p:cBhvr>
                                      <p:to>
                                        <p:strVal val="visible"/>
                                      </p:to>
                                    </p:set>
                                    <p:anim calcmode="lin" valueType="num">
                                      <p:cBhvr>
                                        <p:cTn id="21" dur="2000" fill="hold"/>
                                        <p:tgtEl>
                                          <p:spTgt spid="105475">
                                            <p:txEl>
                                              <p:pRg st="2" end="2"/>
                                            </p:txEl>
                                          </p:spTgt>
                                        </p:tgtEl>
                                        <p:attrNameLst>
                                          <p:attrName>ppt_w</p:attrName>
                                        </p:attrNameLst>
                                      </p:cBhvr>
                                      <p:tavLst>
                                        <p:tav tm="0">
                                          <p:val>
                                            <p:fltVal val="0"/>
                                          </p:val>
                                        </p:tav>
                                        <p:tav tm="100000">
                                          <p:val>
                                            <p:strVal val="#ppt_w"/>
                                          </p:val>
                                        </p:tav>
                                      </p:tavLst>
                                    </p:anim>
                                    <p:anim calcmode="lin" valueType="num">
                                      <p:cBhvr>
                                        <p:cTn id="22" dur="2000" fill="hold"/>
                                        <p:tgtEl>
                                          <p:spTgt spid="105475">
                                            <p:txEl>
                                              <p:pRg st="2" end="2"/>
                                            </p:txEl>
                                          </p:spTgt>
                                        </p:tgtEl>
                                        <p:attrNameLst>
                                          <p:attrName>ppt_h</p:attrName>
                                        </p:attrNameLst>
                                      </p:cBhvr>
                                      <p:tavLst>
                                        <p:tav tm="0">
                                          <p:val>
                                            <p:fltVal val="0"/>
                                          </p:val>
                                        </p:tav>
                                        <p:tav tm="100000">
                                          <p:val>
                                            <p:strVal val="#ppt_h"/>
                                          </p:val>
                                        </p:tav>
                                      </p:tavLst>
                                    </p:anim>
                                    <p:animEffect transition="in" filter="fade">
                                      <p:cBhvr>
                                        <p:cTn id="23" dur="2000"/>
                                        <p:tgtEl>
                                          <p:spTgt spid="105475">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iterate type="lt">
                                    <p:tmPct val="0"/>
                                  </p:iterate>
                                  <p:childTnLst>
                                    <p:set>
                                      <p:cBhvr>
                                        <p:cTn id="27" dur="1" fill="hold">
                                          <p:stCondLst>
                                            <p:cond delay="0"/>
                                          </p:stCondLst>
                                        </p:cTn>
                                        <p:tgtEl>
                                          <p:spTgt spid="105475">
                                            <p:txEl>
                                              <p:pRg st="3" end="3"/>
                                            </p:txEl>
                                          </p:spTgt>
                                        </p:tgtEl>
                                        <p:attrNameLst>
                                          <p:attrName>style.visibility</p:attrName>
                                        </p:attrNameLst>
                                      </p:cBhvr>
                                      <p:to>
                                        <p:strVal val="visible"/>
                                      </p:to>
                                    </p:set>
                                    <p:anim calcmode="lin" valueType="num">
                                      <p:cBhvr>
                                        <p:cTn id="28" dur="2000" fill="hold"/>
                                        <p:tgtEl>
                                          <p:spTgt spid="105475">
                                            <p:txEl>
                                              <p:pRg st="3" end="3"/>
                                            </p:txEl>
                                          </p:spTgt>
                                        </p:tgtEl>
                                        <p:attrNameLst>
                                          <p:attrName>ppt_w</p:attrName>
                                        </p:attrNameLst>
                                      </p:cBhvr>
                                      <p:tavLst>
                                        <p:tav tm="0">
                                          <p:val>
                                            <p:fltVal val="0"/>
                                          </p:val>
                                        </p:tav>
                                        <p:tav tm="100000">
                                          <p:val>
                                            <p:strVal val="#ppt_w"/>
                                          </p:val>
                                        </p:tav>
                                      </p:tavLst>
                                    </p:anim>
                                    <p:anim calcmode="lin" valueType="num">
                                      <p:cBhvr>
                                        <p:cTn id="29" dur="2000" fill="hold"/>
                                        <p:tgtEl>
                                          <p:spTgt spid="105475">
                                            <p:txEl>
                                              <p:pRg st="3" end="3"/>
                                            </p:txEl>
                                          </p:spTgt>
                                        </p:tgtEl>
                                        <p:attrNameLst>
                                          <p:attrName>ppt_h</p:attrName>
                                        </p:attrNameLst>
                                      </p:cBhvr>
                                      <p:tavLst>
                                        <p:tav tm="0">
                                          <p:val>
                                            <p:fltVal val="0"/>
                                          </p:val>
                                        </p:tav>
                                        <p:tav tm="100000">
                                          <p:val>
                                            <p:strVal val="#ppt_h"/>
                                          </p:val>
                                        </p:tav>
                                      </p:tavLst>
                                    </p:anim>
                                    <p:animEffect transition="in" filter="fade">
                                      <p:cBhvr>
                                        <p:cTn id="30" dur="2000"/>
                                        <p:tgtEl>
                                          <p:spTgt spid="105475">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iterate type="lt">
                                    <p:tmPct val="0"/>
                                  </p:iterate>
                                  <p:childTnLst>
                                    <p:set>
                                      <p:cBhvr>
                                        <p:cTn id="34" dur="1" fill="hold">
                                          <p:stCondLst>
                                            <p:cond delay="0"/>
                                          </p:stCondLst>
                                        </p:cTn>
                                        <p:tgtEl>
                                          <p:spTgt spid="105475">
                                            <p:txEl>
                                              <p:pRg st="4" end="4"/>
                                            </p:txEl>
                                          </p:spTgt>
                                        </p:tgtEl>
                                        <p:attrNameLst>
                                          <p:attrName>style.visibility</p:attrName>
                                        </p:attrNameLst>
                                      </p:cBhvr>
                                      <p:to>
                                        <p:strVal val="visible"/>
                                      </p:to>
                                    </p:set>
                                    <p:anim calcmode="lin" valueType="num">
                                      <p:cBhvr>
                                        <p:cTn id="35" dur="2000" fill="hold"/>
                                        <p:tgtEl>
                                          <p:spTgt spid="105475">
                                            <p:txEl>
                                              <p:pRg st="4" end="4"/>
                                            </p:txEl>
                                          </p:spTgt>
                                        </p:tgtEl>
                                        <p:attrNameLst>
                                          <p:attrName>ppt_w</p:attrName>
                                        </p:attrNameLst>
                                      </p:cBhvr>
                                      <p:tavLst>
                                        <p:tav tm="0">
                                          <p:val>
                                            <p:fltVal val="0"/>
                                          </p:val>
                                        </p:tav>
                                        <p:tav tm="100000">
                                          <p:val>
                                            <p:strVal val="#ppt_w"/>
                                          </p:val>
                                        </p:tav>
                                      </p:tavLst>
                                    </p:anim>
                                    <p:anim calcmode="lin" valueType="num">
                                      <p:cBhvr>
                                        <p:cTn id="36" dur="2000" fill="hold"/>
                                        <p:tgtEl>
                                          <p:spTgt spid="105475">
                                            <p:txEl>
                                              <p:pRg st="4" end="4"/>
                                            </p:txEl>
                                          </p:spTgt>
                                        </p:tgtEl>
                                        <p:attrNameLst>
                                          <p:attrName>ppt_h</p:attrName>
                                        </p:attrNameLst>
                                      </p:cBhvr>
                                      <p:tavLst>
                                        <p:tav tm="0">
                                          <p:val>
                                            <p:fltVal val="0"/>
                                          </p:val>
                                        </p:tav>
                                        <p:tav tm="100000">
                                          <p:val>
                                            <p:strVal val="#ppt_h"/>
                                          </p:val>
                                        </p:tav>
                                      </p:tavLst>
                                    </p:anim>
                                    <p:animEffect transition="in" filter="fade">
                                      <p:cBhvr>
                                        <p:cTn id="37" dur="2000"/>
                                        <p:tgtEl>
                                          <p:spTgt spid="105475">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nodeType="clickEffect">
                                  <p:stCondLst>
                                    <p:cond delay="0"/>
                                  </p:stCondLst>
                                  <p:iterate type="lt">
                                    <p:tmPct val="0"/>
                                  </p:iterate>
                                  <p:childTnLst>
                                    <p:set>
                                      <p:cBhvr>
                                        <p:cTn id="41" dur="1" fill="hold">
                                          <p:stCondLst>
                                            <p:cond delay="0"/>
                                          </p:stCondLst>
                                        </p:cTn>
                                        <p:tgtEl>
                                          <p:spTgt spid="105475">
                                            <p:txEl>
                                              <p:pRg st="5" end="5"/>
                                            </p:txEl>
                                          </p:spTgt>
                                        </p:tgtEl>
                                        <p:attrNameLst>
                                          <p:attrName>style.visibility</p:attrName>
                                        </p:attrNameLst>
                                      </p:cBhvr>
                                      <p:to>
                                        <p:strVal val="visible"/>
                                      </p:to>
                                    </p:set>
                                    <p:anim calcmode="lin" valueType="num">
                                      <p:cBhvr>
                                        <p:cTn id="42" dur="2000" fill="hold"/>
                                        <p:tgtEl>
                                          <p:spTgt spid="105475">
                                            <p:txEl>
                                              <p:pRg st="5" end="5"/>
                                            </p:txEl>
                                          </p:spTgt>
                                        </p:tgtEl>
                                        <p:attrNameLst>
                                          <p:attrName>ppt_w</p:attrName>
                                        </p:attrNameLst>
                                      </p:cBhvr>
                                      <p:tavLst>
                                        <p:tav tm="0">
                                          <p:val>
                                            <p:fltVal val="0"/>
                                          </p:val>
                                        </p:tav>
                                        <p:tav tm="100000">
                                          <p:val>
                                            <p:strVal val="#ppt_w"/>
                                          </p:val>
                                        </p:tav>
                                      </p:tavLst>
                                    </p:anim>
                                    <p:anim calcmode="lin" valueType="num">
                                      <p:cBhvr>
                                        <p:cTn id="43" dur="2000" fill="hold"/>
                                        <p:tgtEl>
                                          <p:spTgt spid="105475">
                                            <p:txEl>
                                              <p:pRg st="5" end="5"/>
                                            </p:txEl>
                                          </p:spTgt>
                                        </p:tgtEl>
                                        <p:attrNameLst>
                                          <p:attrName>ppt_h</p:attrName>
                                        </p:attrNameLst>
                                      </p:cBhvr>
                                      <p:tavLst>
                                        <p:tav tm="0">
                                          <p:val>
                                            <p:fltVal val="0"/>
                                          </p:val>
                                        </p:tav>
                                        <p:tav tm="100000">
                                          <p:val>
                                            <p:strVal val="#ppt_h"/>
                                          </p:val>
                                        </p:tav>
                                      </p:tavLst>
                                    </p:anim>
                                    <p:animEffect transition="in" filter="fade">
                                      <p:cBhvr>
                                        <p:cTn id="44" dur="2000"/>
                                        <p:tgtEl>
                                          <p:spTgt spid="1054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762500" y="1052513"/>
            <a:ext cx="3937000" cy="746125"/>
          </a:xfrm>
        </p:spPr>
        <p:txBody>
          <a:bodyPr/>
          <a:lstStyle/>
          <a:p>
            <a:pPr algn="r" rtl="1" eaLnBrk="1" fontAlgn="auto" hangingPunct="1">
              <a:spcAft>
                <a:spcPts val="0"/>
              </a:spcAft>
              <a:defRPr/>
            </a:pPr>
            <a:r>
              <a:rPr lang="fa-IR" sz="3600" dirty="0" smtClean="0"/>
              <a:t>زمينه‌هاي اصلاح مديريت</a:t>
            </a:r>
            <a:endParaRPr lang="en-US" sz="3600" dirty="0" smtClean="0"/>
          </a:p>
        </p:txBody>
      </p:sp>
      <p:sp>
        <p:nvSpPr>
          <p:cNvPr id="113667" name="Rectangle 3"/>
          <p:cNvSpPr>
            <a:spLocks noGrp="1" noChangeArrowheads="1"/>
          </p:cNvSpPr>
          <p:nvPr>
            <p:ph idx="1"/>
          </p:nvPr>
        </p:nvSpPr>
        <p:spPr>
          <a:xfrm>
            <a:off x="784225" y="2046288"/>
            <a:ext cx="7512050" cy="4621212"/>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4000" b="1" dirty="0" smtClean="0">
                <a:latin typeface="Book Antiqua" panose="02040602050305030304" pitchFamily="18" charset="0"/>
              </a:rPr>
              <a:t>مرور مكرّر قرآن از زمينه‌هاي اساسي توانمندي مديريت اسلامي جهت تمسك به قرآن مي‌باشد كه مفهوم اول : به </a:t>
            </a:r>
            <a:r>
              <a:rPr lang="fa-IR" sz="4000" b="1" dirty="0" smtClean="0">
                <a:solidFill>
                  <a:schemeClr val="tx2"/>
                </a:solidFill>
                <a:latin typeface="Book Antiqua" panose="02040602050305030304" pitchFamily="18" charset="0"/>
              </a:rPr>
              <a:t>انس عميق با قرآن</a:t>
            </a:r>
            <a:r>
              <a:rPr lang="fa-IR" sz="4000" b="1" dirty="0" smtClean="0">
                <a:latin typeface="Book Antiqua" panose="02040602050305030304" pitchFamily="18" charset="0"/>
              </a:rPr>
              <a:t> و مفهوم دوم به </a:t>
            </a:r>
            <a:r>
              <a:rPr lang="fa-IR" sz="4000" b="1" dirty="0" smtClean="0">
                <a:solidFill>
                  <a:schemeClr val="tx2"/>
                </a:solidFill>
                <a:latin typeface="Book Antiqua" panose="02040602050305030304" pitchFamily="18" charset="0"/>
              </a:rPr>
              <a:t>مرجعيّت قرآن</a:t>
            </a:r>
            <a:r>
              <a:rPr lang="fa-IR" sz="4000" b="1" dirty="0" smtClean="0">
                <a:latin typeface="Book Antiqua" panose="02040602050305030304" pitchFamily="18" charset="0"/>
              </a:rPr>
              <a:t> در حوزه و صحنه عمل اشاره دارد.</a:t>
            </a:r>
          </a:p>
        </p:txBody>
      </p:sp>
      <p:sp>
        <p:nvSpPr>
          <p:cNvPr id="6451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14B83B2-DB0D-4E20-A664-1C00D1CB39BA}" type="slidenum">
              <a:rPr lang="en-US" sz="1000" b="0">
                <a:latin typeface="Verdana" pitchFamily="34" charset="0"/>
              </a:rPr>
              <a:pPr/>
              <a:t>32</a:t>
            </a:fld>
            <a:endParaRPr lang="en-US" sz="1000" b="0">
              <a:latin typeface="Verdana" pitchFamily="34" charset="0"/>
            </a:endParaRPr>
          </a:p>
        </p:txBody>
      </p:sp>
      <p:sp>
        <p:nvSpPr>
          <p:cNvPr id="113668" name="Rectangle 4"/>
          <p:cNvSpPr>
            <a:spLocks noChangeArrowheads="1"/>
          </p:cNvSpPr>
          <p:nvPr/>
        </p:nvSpPr>
        <p:spPr bwMode="auto">
          <a:xfrm>
            <a:off x="647700" y="190500"/>
            <a:ext cx="8229600" cy="885825"/>
          </a:xfrm>
          <a:prstGeom prst="rect">
            <a:avLst/>
          </a:prstGeom>
          <a:noFill/>
          <a:ln w="9525">
            <a:noFill/>
            <a:miter lim="800000"/>
            <a:headEnd/>
            <a:tailEnd/>
          </a:ln>
          <a:effectLst/>
        </p:spPr>
        <p:txBody>
          <a:bodyPr anchor="ctr" anchorCtr="1"/>
          <a:lstStyle/>
          <a:p>
            <a:pPr algn="r" rtl="1" eaLnBrk="1" hangingPunct="1">
              <a:defRPr/>
            </a:pPr>
            <a:r>
              <a:rPr lang="fa-IR" sz="4000" dirty="0">
                <a:solidFill>
                  <a:srgbClr val="FFFF00"/>
                </a:solidFill>
                <a:effectLst>
                  <a:outerShdw blurRad="38100" dist="38100" dir="2700000" algn="tl">
                    <a:srgbClr val="000000"/>
                  </a:outerShdw>
                </a:effectLst>
                <a:latin typeface="Verdana" pitchFamily="34" charset="0"/>
                <a:cs typeface="B Traffic" pitchFamily="2" charset="-78"/>
              </a:rPr>
              <a:t>1- مديريت از ديدگاه قرآن و معصوم</a:t>
            </a:r>
            <a:endParaRPr lang="en-US" sz="4000" dirty="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13669" name="Line 5"/>
          <p:cNvSpPr>
            <a:spLocks noChangeShapeType="1"/>
          </p:cNvSpPr>
          <p:nvPr/>
        </p:nvSpPr>
        <p:spPr bwMode="auto">
          <a:xfrm>
            <a:off x="0" y="187166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6199890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animEffect transition="in" filter="strips(downLeft)">
                                      <p:cBhvr>
                                        <p:cTn id="7" dur="2000"/>
                                        <p:tgtEl>
                                          <p:spTgt spid="1136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2476500" y="663575"/>
            <a:ext cx="6297613" cy="695325"/>
          </a:xfrm>
        </p:spPr>
        <p:txBody>
          <a:bodyPr/>
          <a:lstStyle/>
          <a:p>
            <a:pPr algn="r" rtl="1" eaLnBrk="1" fontAlgn="auto" hangingPunct="1">
              <a:spcAft>
                <a:spcPts val="0"/>
              </a:spcAft>
              <a:defRPr/>
            </a:pPr>
            <a:r>
              <a:rPr lang="fa-IR" sz="4000" dirty="0" smtClean="0">
                <a:latin typeface="Book Antiqua" pitchFamily="18" charset="0"/>
              </a:rPr>
              <a:t>تمسك به كل قرآن نه بخشي از آن</a:t>
            </a:r>
            <a:endParaRPr lang="en-US" sz="4000" dirty="0" smtClean="0">
              <a:latin typeface="Book Antiqua" pitchFamily="18" charset="0"/>
            </a:endParaRPr>
          </a:p>
        </p:txBody>
      </p:sp>
      <p:sp>
        <p:nvSpPr>
          <p:cNvPr id="128003" name="Rectangle 3"/>
          <p:cNvSpPr>
            <a:spLocks noGrp="1" noChangeArrowheads="1"/>
          </p:cNvSpPr>
          <p:nvPr>
            <p:ph idx="1"/>
          </p:nvPr>
        </p:nvSpPr>
        <p:spPr>
          <a:xfrm>
            <a:off x="276225" y="1716088"/>
            <a:ext cx="8515350" cy="4892675"/>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3600" b="1" dirty="0" smtClean="0">
                <a:latin typeface="Book Antiqua" panose="02040602050305030304" pitchFamily="18" charset="0"/>
              </a:rPr>
              <a:t>قرآن كريم مجموعه‌اي فراگير از اعتقادات، اخلاق و احكام در حوزه فردي و اجتماعي مي‌باشد كه همه و همه بايد مورد التزام قرارگيرد. التزام به بخشي از قرآن و عدم التزام به بخش ديگر در واقع عدم التزام به كل قرآن مي‌باشد كه ذلت و خواري در دنيا و اشد مجازات را در آخرت در پي خواهدداشت:</a:t>
            </a:r>
          </a:p>
        </p:txBody>
      </p:sp>
      <p:sp>
        <p:nvSpPr>
          <p:cNvPr id="6656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8B17DFD0-EF81-4E82-A75B-DBDFCDE04FDA}" type="slidenum">
              <a:rPr lang="en-US" sz="1000" b="0">
                <a:latin typeface="Verdana" pitchFamily="34" charset="0"/>
              </a:rPr>
              <a:pPr/>
              <a:t>33</a:t>
            </a:fld>
            <a:endParaRPr lang="en-US" sz="1000" b="0">
              <a:latin typeface="Verdana" pitchFamily="34" charset="0"/>
            </a:endParaRPr>
          </a:p>
        </p:txBody>
      </p:sp>
      <p:sp>
        <p:nvSpPr>
          <p:cNvPr id="128004"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28005" name="Line 5"/>
          <p:cNvSpPr>
            <a:spLocks noChangeShapeType="1"/>
          </p:cNvSpPr>
          <p:nvPr/>
        </p:nvSpPr>
        <p:spPr bwMode="auto">
          <a:xfrm>
            <a:off x="0" y="135255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9470202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128003">
                                            <p:txEl>
                                              <p:pRg st="0" end="0"/>
                                            </p:txEl>
                                          </p:spTgt>
                                        </p:tgtEl>
                                        <p:attrNameLst>
                                          <p:attrName>style.visibility</p:attrName>
                                        </p:attrNameLst>
                                      </p:cBhvr>
                                      <p:to>
                                        <p:strVal val="visible"/>
                                      </p:to>
                                    </p:set>
                                    <p:anim calcmode="lin" valueType="num">
                                      <p:cBhvr>
                                        <p:cTn id="7" dur="1000" fill="hold"/>
                                        <p:tgtEl>
                                          <p:spTgt spid="12800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2800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280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2476500" y="511175"/>
            <a:ext cx="6297613" cy="695325"/>
          </a:xfrm>
        </p:spPr>
        <p:txBody>
          <a:bodyPr/>
          <a:lstStyle/>
          <a:p>
            <a:pPr algn="r" rtl="1" eaLnBrk="1" fontAlgn="auto" hangingPunct="1">
              <a:spcAft>
                <a:spcPts val="0"/>
              </a:spcAft>
              <a:defRPr/>
            </a:pPr>
            <a:r>
              <a:rPr lang="fa-IR" sz="4000" dirty="0" smtClean="0">
                <a:latin typeface="Book Antiqua" pitchFamily="18" charset="0"/>
              </a:rPr>
              <a:t>تمسك به كل قرآن نه بخشي از آن</a:t>
            </a:r>
            <a:endParaRPr lang="en-US" sz="4000" dirty="0" smtClean="0">
              <a:latin typeface="Book Antiqua" pitchFamily="18" charset="0"/>
            </a:endParaRPr>
          </a:p>
        </p:txBody>
      </p:sp>
      <p:sp>
        <p:nvSpPr>
          <p:cNvPr id="130051" name="Rectangle 3"/>
          <p:cNvSpPr>
            <a:spLocks noGrp="1" noChangeArrowheads="1"/>
          </p:cNvSpPr>
          <p:nvPr>
            <p:ph idx="1"/>
          </p:nvPr>
        </p:nvSpPr>
        <p:spPr>
          <a:xfrm>
            <a:off x="276225" y="1144588"/>
            <a:ext cx="8867775" cy="4892675"/>
          </a:xfrm>
        </p:spPr>
        <p:txBody>
          <a:bodyPr>
            <a:normAutofit fontScale="92500"/>
          </a:bodyPr>
          <a:lstStyle/>
          <a:p>
            <a:pPr marL="863600" lvl="1" indent="-457200" algn="just" rtl="1" eaLnBrk="1" fontAlgn="auto" hangingPunct="1">
              <a:lnSpc>
                <a:spcPct val="130000"/>
              </a:lnSpc>
              <a:spcBef>
                <a:spcPts val="0"/>
              </a:spcBef>
              <a:spcAft>
                <a:spcPts val="0"/>
              </a:spcAft>
              <a:buFontTx/>
              <a:buNone/>
              <a:defRPr/>
            </a:pPr>
            <a:r>
              <a:rPr lang="fa-IR" sz="3200" b="1" dirty="0" smtClean="0">
                <a:solidFill>
                  <a:schemeClr val="tx2"/>
                </a:solidFill>
                <a:latin typeface="Book Antiqua" pitchFamily="18" charset="0"/>
              </a:rPr>
              <a:t>«اَفَتُؤمِنُونَ بِِبَعضِ الکِتابِ وَ تَکفُرونَ بِبَعضٍ فَمَا جَزاءُ مَن یَفعَلُ ذالِکَ مِنکُم اِلّاخِزیٌ فِی الحَیوةِ الدُّنیِا و یَِومَ القِیمَةِ یُرَدُّونَ الِی اَشَدَّ العَذابِ وَمَاللهُ بَغافَلٍ عَمَّا تَعمَلُونَ» (بقره/85)</a:t>
            </a:r>
          </a:p>
          <a:p>
            <a:pPr marL="863600" lvl="1" indent="-457200" algn="just" rtl="1" eaLnBrk="1" fontAlgn="auto" hangingPunct="1">
              <a:lnSpc>
                <a:spcPct val="130000"/>
              </a:lnSpc>
              <a:spcBef>
                <a:spcPts val="0"/>
              </a:spcBef>
              <a:spcAft>
                <a:spcPts val="0"/>
              </a:spcAft>
              <a:buFontTx/>
              <a:buNone/>
              <a:defRPr/>
            </a:pPr>
            <a:r>
              <a:rPr lang="fa-IR" sz="3200" b="1" dirty="0" smtClean="0">
                <a:solidFill>
                  <a:schemeClr val="accent2"/>
                </a:solidFill>
                <a:latin typeface="Book Antiqua" pitchFamily="18" charset="0"/>
              </a:rPr>
              <a:t>« پس آیا به بعضی از کتاب خدا ایمان دارید و به بعضی دیگر کفر می ورزید؟ پس مجازات کسی از شما که چنین کند، چیست؟ جز خفت و خواری در زندگی پست دنیا؛ و روز قیامت، به شدیدترین عذاب، کشیده خواهد شد و خداوند از آنچه می کنید، غافل نیست!». </a:t>
            </a:r>
          </a:p>
        </p:txBody>
      </p:sp>
      <p:sp>
        <p:nvSpPr>
          <p:cNvPr id="6861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5AF7987-440C-404C-931C-1B9F0E4A6506}" type="slidenum">
              <a:rPr lang="en-US" sz="1000" b="0">
                <a:latin typeface="Verdana" pitchFamily="34" charset="0"/>
              </a:rPr>
              <a:pPr/>
              <a:t>34</a:t>
            </a:fld>
            <a:endParaRPr lang="en-US" sz="1000" b="0">
              <a:latin typeface="Verdana" pitchFamily="34" charset="0"/>
            </a:endParaRPr>
          </a:p>
        </p:txBody>
      </p:sp>
      <p:sp>
        <p:nvSpPr>
          <p:cNvPr id="130052"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30053" name="Line 5"/>
          <p:cNvSpPr>
            <a:spLocks noChangeShapeType="1"/>
          </p:cNvSpPr>
          <p:nvPr/>
        </p:nvSpPr>
        <p:spPr bwMode="auto">
          <a:xfrm>
            <a:off x="0" y="12065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8580278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 calcmode="lin" valueType="num">
                                      <p:cBhvr>
                                        <p:cTn id="7" dur="500" fill="hold"/>
                                        <p:tgtEl>
                                          <p:spTgt spid="1300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005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5" presetClass="entr" presetSubtype="0" fill="hold" nodeType="clickEffect">
                                  <p:stCondLst>
                                    <p:cond delay="0"/>
                                  </p:stCondLst>
                                  <p:childTnLst>
                                    <p:set>
                                      <p:cBhvr>
                                        <p:cTn id="12" dur="1" fill="hold">
                                          <p:stCondLst>
                                            <p:cond delay="0"/>
                                          </p:stCondLst>
                                        </p:cTn>
                                        <p:tgtEl>
                                          <p:spTgt spid="130051">
                                            <p:txEl>
                                              <p:pRg st="1" end="1"/>
                                            </p:txEl>
                                          </p:spTgt>
                                        </p:tgtEl>
                                        <p:attrNameLst>
                                          <p:attrName>style.visibility</p:attrName>
                                        </p:attrNameLst>
                                      </p:cBhvr>
                                      <p:to>
                                        <p:strVal val="visible"/>
                                      </p:to>
                                    </p:set>
                                    <p:anim calcmode="lin" valueType="num">
                                      <p:cBhvr>
                                        <p:cTn id="13" dur="1000" fill="hold"/>
                                        <p:tgtEl>
                                          <p:spTgt spid="130051">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130051">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1300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203700" y="600075"/>
            <a:ext cx="4583113" cy="695325"/>
          </a:xfrm>
        </p:spPr>
        <p:txBody>
          <a:bodyPr/>
          <a:lstStyle/>
          <a:p>
            <a:pPr algn="just" rtl="1" eaLnBrk="1" fontAlgn="auto" hangingPunct="1">
              <a:spcAft>
                <a:spcPts val="0"/>
              </a:spcAft>
              <a:defRPr/>
            </a:pPr>
            <a:r>
              <a:rPr lang="fa-IR" sz="4000" dirty="0" smtClean="0">
                <a:latin typeface="Book Antiqua" pitchFamily="18" charset="0"/>
              </a:rPr>
              <a:t>ادعاي اقتضايي بودن قرآن</a:t>
            </a:r>
            <a:endParaRPr lang="en-US" sz="4000" dirty="0" smtClean="0">
              <a:latin typeface="Book Antiqua" pitchFamily="18" charset="0"/>
            </a:endParaRPr>
          </a:p>
        </p:txBody>
      </p:sp>
      <p:sp>
        <p:nvSpPr>
          <p:cNvPr id="140291" name="Rectangle 3"/>
          <p:cNvSpPr>
            <a:spLocks noGrp="1" noChangeArrowheads="1"/>
          </p:cNvSpPr>
          <p:nvPr>
            <p:ph idx="1"/>
          </p:nvPr>
        </p:nvSpPr>
        <p:spPr>
          <a:xfrm>
            <a:off x="0" y="1481138"/>
            <a:ext cx="8921750" cy="4537075"/>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اخيراً گروهي از روشنفكران مدعي فهم قرآن، ادعاي اقتضايي بودن بخشي از قرآن را مطرح نموده‌اند. اينان بر اين باورند كه هرآنچه در قرآن مطرح شده‌است، لزوماً ديني نيست، جوهر دين مطالبي است كه به امر تزكيه و تهذيب نفس و اصلاح امور اخروي مي‌پردازد، آن مقدار از قرآن موضوع تدين ماست كه به امر آخرت مربوط است و مابقي ِ قرآن از حوزه ديانت ما، خارج است و هيچ ضرورتي در التزام به اين گونه مباحث قرآني نيست.</a:t>
            </a:r>
            <a:endParaRPr lang="fa-IR" b="1" dirty="0" smtClean="0">
              <a:solidFill>
                <a:schemeClr val="accent1"/>
              </a:solidFill>
              <a:latin typeface="Book Antiqua" panose="02040602050305030304" pitchFamily="18" charset="0"/>
            </a:endParaRPr>
          </a:p>
        </p:txBody>
      </p:sp>
      <p:sp>
        <p:nvSpPr>
          <p:cNvPr id="7066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73AE4A56-657C-4B13-B028-DFC31B9B40B2}" type="slidenum">
              <a:rPr lang="en-US" sz="1000" b="0">
                <a:latin typeface="Verdana" pitchFamily="34" charset="0"/>
              </a:rPr>
              <a:pPr/>
              <a:t>35</a:t>
            </a:fld>
            <a:endParaRPr lang="en-US" sz="1000" b="0">
              <a:latin typeface="Verdana" pitchFamily="34" charset="0"/>
            </a:endParaRPr>
          </a:p>
        </p:txBody>
      </p:sp>
      <p:sp>
        <p:nvSpPr>
          <p:cNvPr id="140292"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40293" name="Line 5"/>
          <p:cNvSpPr>
            <a:spLocks noChangeShapeType="1"/>
          </p:cNvSpPr>
          <p:nvPr/>
        </p:nvSpPr>
        <p:spPr bwMode="auto">
          <a:xfrm>
            <a:off x="0" y="13811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7221595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140291">
                                            <p:txEl>
                                              <p:pRg st="0" end="0"/>
                                            </p:txEl>
                                          </p:spTgt>
                                        </p:tgtEl>
                                        <p:attrNameLst>
                                          <p:attrName>style.visibility</p:attrName>
                                        </p:attrNameLst>
                                      </p:cBhvr>
                                      <p:to>
                                        <p:strVal val="visible"/>
                                      </p:to>
                                    </p:set>
                                    <p:anim calcmode="lin" valueType="num">
                                      <p:cBhvr>
                                        <p:cTn id="7" dur="1000" fill="hold"/>
                                        <p:tgtEl>
                                          <p:spTgt spid="140291">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140291">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140291">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140291">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140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368300" y="790575"/>
            <a:ext cx="8393113" cy="1298575"/>
          </a:xfrm>
        </p:spPr>
        <p:txBody>
          <a:bodyPr/>
          <a:lstStyle/>
          <a:p>
            <a:pPr algn="r" rtl="1" eaLnBrk="1" fontAlgn="auto" hangingPunct="1">
              <a:spcAft>
                <a:spcPts val="0"/>
              </a:spcAft>
              <a:defRPr/>
            </a:pPr>
            <a:r>
              <a:rPr lang="fa-IR" sz="4000" dirty="0" smtClean="0"/>
              <a:t>حوزه‌هاي مطرح در ادعاي اقتضايي بودن قرآن</a:t>
            </a:r>
            <a:endParaRPr lang="en-US" sz="4000" dirty="0" smtClean="0"/>
          </a:p>
        </p:txBody>
      </p:sp>
      <p:sp>
        <p:nvSpPr>
          <p:cNvPr id="142339" name="Rectangle 3"/>
          <p:cNvSpPr>
            <a:spLocks noGrp="1" noChangeArrowheads="1"/>
          </p:cNvSpPr>
          <p:nvPr>
            <p:ph idx="1"/>
          </p:nvPr>
        </p:nvSpPr>
        <p:spPr>
          <a:xfrm>
            <a:off x="565150" y="2339975"/>
            <a:ext cx="7656513" cy="2284413"/>
          </a:xfrm>
        </p:spPr>
        <p:txBody>
          <a:bodyPr>
            <a:normAutofit fontScale="85000" lnSpcReduction="20000"/>
          </a:bodyPr>
          <a:lstStyle/>
          <a:p>
            <a:pPr marL="863600" lvl="1" indent="-457200" algn="r" rtl="1" eaLnBrk="1" fontAlgn="auto" hangingPunct="1">
              <a:lnSpc>
                <a:spcPct val="130000"/>
              </a:lnSpc>
              <a:spcBef>
                <a:spcPts val="0"/>
              </a:spcBef>
              <a:spcAft>
                <a:spcPts val="0"/>
              </a:spcAft>
              <a:buFont typeface="Arial"/>
              <a:buChar char="•"/>
              <a:defRPr/>
            </a:pPr>
            <a:r>
              <a:rPr lang="fa-IR" sz="4800" b="1" dirty="0" smtClean="0">
                <a:latin typeface="Book Antiqua" pitchFamily="18" charset="0"/>
              </a:rPr>
              <a:t>حوزه تكوينيات ( هست‌ها )</a:t>
            </a:r>
          </a:p>
          <a:p>
            <a:pPr marL="863600" lvl="1" indent="-457200" algn="r" rtl="1" eaLnBrk="1" fontAlgn="auto" hangingPunct="1">
              <a:lnSpc>
                <a:spcPct val="130000"/>
              </a:lnSpc>
              <a:spcBef>
                <a:spcPts val="0"/>
              </a:spcBef>
              <a:spcAft>
                <a:spcPts val="0"/>
              </a:spcAft>
              <a:buFont typeface="Arial"/>
              <a:buChar char="•"/>
              <a:defRPr/>
            </a:pPr>
            <a:r>
              <a:rPr lang="fa-IR" sz="4800" b="1" dirty="0" smtClean="0">
                <a:latin typeface="Book Antiqua" pitchFamily="18" charset="0"/>
              </a:rPr>
              <a:t>حوزه تشريعيات ( بايدها )</a:t>
            </a:r>
          </a:p>
          <a:p>
            <a:pPr marL="863600" lvl="1" indent="-457200" algn="r" rtl="1" eaLnBrk="1" fontAlgn="auto" hangingPunct="1">
              <a:lnSpc>
                <a:spcPct val="130000"/>
              </a:lnSpc>
              <a:spcBef>
                <a:spcPts val="0"/>
              </a:spcBef>
              <a:spcAft>
                <a:spcPts val="0"/>
              </a:spcAft>
              <a:buFont typeface="Arial"/>
              <a:buChar char="•"/>
              <a:defRPr/>
            </a:pPr>
            <a:r>
              <a:rPr lang="fa-IR" sz="4800" b="1" dirty="0" smtClean="0">
                <a:latin typeface="Book Antiqua" pitchFamily="18" charset="0"/>
              </a:rPr>
              <a:t>حوزه گزينش مطالب و مثالها</a:t>
            </a:r>
            <a:endParaRPr lang="fa-IR" sz="4800" b="1" dirty="0" smtClean="0">
              <a:solidFill>
                <a:schemeClr val="accent1"/>
              </a:solidFill>
              <a:latin typeface="Book Antiqua" pitchFamily="18" charset="0"/>
            </a:endParaRPr>
          </a:p>
        </p:txBody>
      </p:sp>
      <p:sp>
        <p:nvSpPr>
          <p:cNvPr id="7270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CD6B17F4-6BD9-4ACF-9A98-648660D5DCB5}" type="slidenum">
              <a:rPr lang="en-US" sz="1000" b="0">
                <a:latin typeface="Verdana" pitchFamily="34" charset="0"/>
              </a:rPr>
              <a:pPr/>
              <a:t>36</a:t>
            </a:fld>
            <a:endParaRPr lang="en-US" sz="1000" b="0">
              <a:latin typeface="Verdana" pitchFamily="34" charset="0"/>
            </a:endParaRPr>
          </a:p>
        </p:txBody>
      </p:sp>
      <p:sp>
        <p:nvSpPr>
          <p:cNvPr id="142340"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Tree>
    <p:extLst>
      <p:ext uri="{BB962C8B-B14F-4D97-AF65-F5344CB8AC3E}">
        <p14:creationId xmlns:p14="http://schemas.microsoft.com/office/powerpoint/2010/main" val="525032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Effect transition="in" filter="fade">
                                      <p:cBhvr>
                                        <p:cTn id="7" dur="770" decel="100000"/>
                                        <p:tgtEl>
                                          <p:spTgt spid="142339">
                                            <p:txEl>
                                              <p:pRg st="0" end="0"/>
                                            </p:txEl>
                                          </p:spTgt>
                                        </p:tgtEl>
                                      </p:cBhvr>
                                    </p:animEffect>
                                    <p:animScale>
                                      <p:cBhvr>
                                        <p:cTn id="8" dur="770" decel="100000"/>
                                        <p:tgtEl>
                                          <p:spTgt spid="142339">
                                            <p:txEl>
                                              <p:pRg st="0" end="0"/>
                                            </p:txEl>
                                          </p:spTgt>
                                        </p:tgtEl>
                                      </p:cBhvr>
                                      <p:from x="10000" y="10000"/>
                                      <p:to x="200000" y="450000"/>
                                    </p:animScale>
                                    <p:animScale>
                                      <p:cBhvr>
                                        <p:cTn id="9" dur="1230" accel="100000" fill="hold">
                                          <p:stCondLst>
                                            <p:cond delay="770"/>
                                          </p:stCondLst>
                                        </p:cTn>
                                        <p:tgtEl>
                                          <p:spTgt spid="142339">
                                            <p:txEl>
                                              <p:pRg st="0" end="0"/>
                                            </p:txEl>
                                          </p:spTgt>
                                        </p:tgtEl>
                                      </p:cBhvr>
                                      <p:from x="200000" y="450000"/>
                                      <p:to x="100000" y="100000"/>
                                    </p:animScale>
                                    <p:set>
                                      <p:cBhvr>
                                        <p:cTn id="10" dur="770" fill="hold"/>
                                        <p:tgtEl>
                                          <p:spTgt spid="142339">
                                            <p:txEl>
                                              <p:pRg st="0" end="0"/>
                                            </p:txEl>
                                          </p:spTgt>
                                        </p:tgtEl>
                                        <p:attrNameLst>
                                          <p:attrName>ppt_x</p:attrName>
                                        </p:attrNameLst>
                                      </p:cBhvr>
                                      <p:to>
                                        <p:strVal val="(0.5)"/>
                                      </p:to>
                                    </p:set>
                                    <p:anim from="(0.5)" to="(#ppt_x)" calcmode="lin" valueType="num">
                                      <p:cBhvr>
                                        <p:cTn id="11" dur="1230" accel="100000" fill="hold">
                                          <p:stCondLst>
                                            <p:cond delay="770"/>
                                          </p:stCondLst>
                                        </p:cTn>
                                        <p:tgtEl>
                                          <p:spTgt spid="142339">
                                            <p:txEl>
                                              <p:pRg st="0" end="0"/>
                                            </p:txEl>
                                          </p:spTgt>
                                        </p:tgtEl>
                                        <p:attrNameLst>
                                          <p:attrName>ppt_x</p:attrName>
                                        </p:attrNameLst>
                                      </p:cBhvr>
                                    </p:anim>
                                    <p:set>
                                      <p:cBhvr>
                                        <p:cTn id="12" dur="770" fill="hold"/>
                                        <p:tgtEl>
                                          <p:spTgt spid="142339">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42339">
                                            <p:txEl>
                                              <p:pRg st="0" end="0"/>
                                            </p:txEl>
                                          </p:spTgt>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nodeType="clickEffect">
                                  <p:stCondLst>
                                    <p:cond delay="0"/>
                                  </p:stCondLst>
                                  <p:childTnLst>
                                    <p:set>
                                      <p:cBhvr>
                                        <p:cTn id="17" dur="1" fill="hold">
                                          <p:stCondLst>
                                            <p:cond delay="0"/>
                                          </p:stCondLst>
                                        </p:cTn>
                                        <p:tgtEl>
                                          <p:spTgt spid="142339">
                                            <p:txEl>
                                              <p:pRg st="1" end="1"/>
                                            </p:txEl>
                                          </p:spTgt>
                                        </p:tgtEl>
                                        <p:attrNameLst>
                                          <p:attrName>style.visibility</p:attrName>
                                        </p:attrNameLst>
                                      </p:cBhvr>
                                      <p:to>
                                        <p:strVal val="visible"/>
                                      </p:to>
                                    </p:set>
                                    <p:animEffect transition="in" filter="fade">
                                      <p:cBhvr>
                                        <p:cTn id="18" dur="770" decel="100000"/>
                                        <p:tgtEl>
                                          <p:spTgt spid="142339">
                                            <p:txEl>
                                              <p:pRg st="1" end="1"/>
                                            </p:txEl>
                                          </p:spTgt>
                                        </p:tgtEl>
                                      </p:cBhvr>
                                    </p:animEffect>
                                    <p:animScale>
                                      <p:cBhvr>
                                        <p:cTn id="19" dur="770" decel="100000"/>
                                        <p:tgtEl>
                                          <p:spTgt spid="142339">
                                            <p:txEl>
                                              <p:pRg st="1" end="1"/>
                                            </p:txEl>
                                          </p:spTgt>
                                        </p:tgtEl>
                                      </p:cBhvr>
                                      <p:from x="10000" y="10000"/>
                                      <p:to x="200000" y="450000"/>
                                    </p:animScale>
                                    <p:animScale>
                                      <p:cBhvr>
                                        <p:cTn id="20" dur="1230" accel="100000" fill="hold">
                                          <p:stCondLst>
                                            <p:cond delay="770"/>
                                          </p:stCondLst>
                                        </p:cTn>
                                        <p:tgtEl>
                                          <p:spTgt spid="142339">
                                            <p:txEl>
                                              <p:pRg st="1" end="1"/>
                                            </p:txEl>
                                          </p:spTgt>
                                        </p:tgtEl>
                                      </p:cBhvr>
                                      <p:from x="200000" y="450000"/>
                                      <p:to x="100000" y="100000"/>
                                    </p:animScale>
                                    <p:set>
                                      <p:cBhvr>
                                        <p:cTn id="21" dur="770" fill="hold"/>
                                        <p:tgtEl>
                                          <p:spTgt spid="142339">
                                            <p:txEl>
                                              <p:pRg st="1" end="1"/>
                                            </p:txEl>
                                          </p:spTgt>
                                        </p:tgtEl>
                                        <p:attrNameLst>
                                          <p:attrName>ppt_x</p:attrName>
                                        </p:attrNameLst>
                                      </p:cBhvr>
                                      <p:to>
                                        <p:strVal val="(0.5)"/>
                                      </p:to>
                                    </p:set>
                                    <p:anim from="(0.5)" to="(#ppt_x)" calcmode="lin" valueType="num">
                                      <p:cBhvr>
                                        <p:cTn id="22" dur="1230" accel="100000" fill="hold">
                                          <p:stCondLst>
                                            <p:cond delay="770"/>
                                          </p:stCondLst>
                                        </p:cTn>
                                        <p:tgtEl>
                                          <p:spTgt spid="142339">
                                            <p:txEl>
                                              <p:pRg st="1" end="1"/>
                                            </p:txEl>
                                          </p:spTgt>
                                        </p:tgtEl>
                                        <p:attrNameLst>
                                          <p:attrName>ppt_x</p:attrName>
                                        </p:attrNameLst>
                                      </p:cBhvr>
                                    </p:anim>
                                    <p:set>
                                      <p:cBhvr>
                                        <p:cTn id="23" dur="770" fill="hold"/>
                                        <p:tgtEl>
                                          <p:spTgt spid="142339">
                                            <p:txEl>
                                              <p:pRg st="1" end="1"/>
                                            </p:txEl>
                                          </p:spTgt>
                                        </p:tgtEl>
                                        <p:attrNameLst>
                                          <p:attrName>ppt_y</p:attrName>
                                        </p:attrNameLst>
                                      </p:cBhvr>
                                      <p:to>
                                        <p:strVal val="(#ppt_y+0.4)"/>
                                      </p:to>
                                    </p:set>
                                    <p:anim from="(#ppt_y+0.4)" to="(#ppt_y)" calcmode="lin" valueType="num">
                                      <p:cBhvr>
                                        <p:cTn id="24" dur="1230" accel="100000" fill="hold">
                                          <p:stCondLst>
                                            <p:cond delay="770"/>
                                          </p:stCondLst>
                                        </p:cTn>
                                        <p:tgtEl>
                                          <p:spTgt spid="142339">
                                            <p:txEl>
                                              <p:pRg st="1" end="1"/>
                                            </p:txEl>
                                          </p:spTgt>
                                        </p:tgtEl>
                                        <p:attrNameLst>
                                          <p:attrName>ppt_y</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1" presetClass="entr" presetSubtype="0" fill="hold" nodeType="clickEffect">
                                  <p:stCondLst>
                                    <p:cond delay="0"/>
                                  </p:stCondLst>
                                  <p:childTnLst>
                                    <p:set>
                                      <p:cBhvr>
                                        <p:cTn id="28" dur="1" fill="hold">
                                          <p:stCondLst>
                                            <p:cond delay="0"/>
                                          </p:stCondLst>
                                        </p:cTn>
                                        <p:tgtEl>
                                          <p:spTgt spid="142339">
                                            <p:txEl>
                                              <p:pRg st="2" end="2"/>
                                            </p:txEl>
                                          </p:spTgt>
                                        </p:tgtEl>
                                        <p:attrNameLst>
                                          <p:attrName>style.visibility</p:attrName>
                                        </p:attrNameLst>
                                      </p:cBhvr>
                                      <p:to>
                                        <p:strVal val="visible"/>
                                      </p:to>
                                    </p:set>
                                    <p:animEffect transition="in" filter="fade">
                                      <p:cBhvr>
                                        <p:cTn id="29" dur="770" decel="100000"/>
                                        <p:tgtEl>
                                          <p:spTgt spid="142339">
                                            <p:txEl>
                                              <p:pRg st="2" end="2"/>
                                            </p:txEl>
                                          </p:spTgt>
                                        </p:tgtEl>
                                      </p:cBhvr>
                                    </p:animEffect>
                                    <p:animScale>
                                      <p:cBhvr>
                                        <p:cTn id="30" dur="770" decel="100000"/>
                                        <p:tgtEl>
                                          <p:spTgt spid="142339">
                                            <p:txEl>
                                              <p:pRg st="2" end="2"/>
                                            </p:txEl>
                                          </p:spTgt>
                                        </p:tgtEl>
                                      </p:cBhvr>
                                      <p:from x="10000" y="10000"/>
                                      <p:to x="200000" y="450000"/>
                                    </p:animScale>
                                    <p:animScale>
                                      <p:cBhvr>
                                        <p:cTn id="31" dur="1230" accel="100000" fill="hold">
                                          <p:stCondLst>
                                            <p:cond delay="770"/>
                                          </p:stCondLst>
                                        </p:cTn>
                                        <p:tgtEl>
                                          <p:spTgt spid="142339">
                                            <p:txEl>
                                              <p:pRg st="2" end="2"/>
                                            </p:txEl>
                                          </p:spTgt>
                                        </p:tgtEl>
                                      </p:cBhvr>
                                      <p:from x="200000" y="450000"/>
                                      <p:to x="100000" y="100000"/>
                                    </p:animScale>
                                    <p:set>
                                      <p:cBhvr>
                                        <p:cTn id="32" dur="770" fill="hold"/>
                                        <p:tgtEl>
                                          <p:spTgt spid="142339">
                                            <p:txEl>
                                              <p:pRg st="2" end="2"/>
                                            </p:txEl>
                                          </p:spTgt>
                                        </p:tgtEl>
                                        <p:attrNameLst>
                                          <p:attrName>ppt_x</p:attrName>
                                        </p:attrNameLst>
                                      </p:cBhvr>
                                      <p:to>
                                        <p:strVal val="(0.5)"/>
                                      </p:to>
                                    </p:set>
                                    <p:anim from="(0.5)" to="(#ppt_x)" calcmode="lin" valueType="num">
                                      <p:cBhvr>
                                        <p:cTn id="33" dur="1230" accel="100000" fill="hold">
                                          <p:stCondLst>
                                            <p:cond delay="770"/>
                                          </p:stCondLst>
                                        </p:cTn>
                                        <p:tgtEl>
                                          <p:spTgt spid="142339">
                                            <p:txEl>
                                              <p:pRg st="2" end="2"/>
                                            </p:txEl>
                                          </p:spTgt>
                                        </p:tgtEl>
                                        <p:attrNameLst>
                                          <p:attrName>ppt_x</p:attrName>
                                        </p:attrNameLst>
                                      </p:cBhvr>
                                    </p:anim>
                                    <p:set>
                                      <p:cBhvr>
                                        <p:cTn id="34" dur="770" fill="hold"/>
                                        <p:tgtEl>
                                          <p:spTgt spid="142339">
                                            <p:txEl>
                                              <p:pRg st="2" end="2"/>
                                            </p:txEl>
                                          </p:spTgt>
                                        </p:tgtEl>
                                        <p:attrNameLst>
                                          <p:attrName>ppt_y</p:attrName>
                                        </p:attrNameLst>
                                      </p:cBhvr>
                                      <p:to>
                                        <p:strVal val="(#ppt_y+0.4)"/>
                                      </p:to>
                                    </p:set>
                                    <p:anim from="(#ppt_y+0.4)" to="(#ppt_y)" calcmode="lin" valueType="num">
                                      <p:cBhvr>
                                        <p:cTn id="35" dur="1230" accel="100000" fill="hold">
                                          <p:stCondLst>
                                            <p:cond delay="770"/>
                                          </p:stCondLst>
                                        </p:cTn>
                                        <p:tgtEl>
                                          <p:spTgt spid="142339">
                                            <p:txEl>
                                              <p:pRg st="2" end="2"/>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5653088" y="1133475"/>
            <a:ext cx="3706812" cy="695325"/>
          </a:xfrm>
        </p:spPr>
        <p:txBody>
          <a:bodyPr/>
          <a:lstStyle/>
          <a:p>
            <a:pPr algn="r" rtl="1" eaLnBrk="1" fontAlgn="auto" hangingPunct="1">
              <a:spcAft>
                <a:spcPts val="0"/>
              </a:spcAft>
              <a:defRPr/>
            </a:pPr>
            <a:r>
              <a:rPr lang="fa-IR" sz="4000" dirty="0" smtClean="0"/>
              <a:t>الف-حوزه تكوينيات</a:t>
            </a:r>
            <a:endParaRPr lang="en-US" sz="4000" dirty="0" smtClean="0"/>
          </a:p>
        </p:txBody>
      </p:sp>
      <p:sp>
        <p:nvSpPr>
          <p:cNvPr id="144387" name="Rectangle 3"/>
          <p:cNvSpPr>
            <a:spLocks noGrp="1" noChangeArrowheads="1"/>
          </p:cNvSpPr>
          <p:nvPr>
            <p:ph idx="1"/>
          </p:nvPr>
        </p:nvSpPr>
        <p:spPr>
          <a:xfrm>
            <a:off x="0" y="1874838"/>
            <a:ext cx="8985250" cy="3425825"/>
          </a:xfrm>
        </p:spPr>
        <p:txBody>
          <a:bodyPr>
            <a:normAutofit fontScale="850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600" b="1" dirty="0" smtClean="0">
                <a:latin typeface="Book Antiqua" pitchFamily="18" charset="0"/>
              </a:rPr>
              <a:t>در اين حوزه مقصود از اقتضايي بودن، همنوايي قرآن با دستآوردهاي علمي تجربي بشري زمان خويش مي‌باشد كه با گذشت زمان آن دستآوردها ، بعضاً بطلانش به اثبات رسيده‌است همچوم نظريه افلاك نه‌گانه بطلميوس كه با بطلان هيئت بطلميوسي مطالب نجومي قرآن باطل شده‌است و ديگر معني ندارد كه به اينگونه مطالب قرآن ملتزم شويم.</a:t>
            </a:r>
            <a:endParaRPr lang="fa-IR" sz="3600" b="1" dirty="0" smtClean="0">
              <a:solidFill>
                <a:schemeClr val="accent1"/>
              </a:solidFill>
              <a:latin typeface="Book Antiqua" pitchFamily="18" charset="0"/>
            </a:endParaRPr>
          </a:p>
        </p:txBody>
      </p:sp>
      <p:sp>
        <p:nvSpPr>
          <p:cNvPr id="7475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D4E9789F-2D1E-4EE1-BF75-0DDC8E975F53}" type="slidenum">
              <a:rPr lang="en-US" sz="1000" b="0">
                <a:latin typeface="Verdana" pitchFamily="34" charset="0"/>
              </a:rPr>
              <a:pPr/>
              <a:t>37</a:t>
            </a:fld>
            <a:endParaRPr lang="en-US" sz="1000" b="0">
              <a:latin typeface="Verdana" pitchFamily="34" charset="0"/>
            </a:endParaRPr>
          </a:p>
        </p:txBody>
      </p:sp>
      <p:sp>
        <p:nvSpPr>
          <p:cNvPr id="144388"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44389" name="Rectangle 5"/>
          <p:cNvSpPr>
            <a:spLocks noChangeArrowheads="1"/>
          </p:cNvSpPr>
          <p:nvPr/>
        </p:nvSpPr>
        <p:spPr bwMode="auto">
          <a:xfrm>
            <a:off x="750888" y="295275"/>
            <a:ext cx="8393112" cy="108267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حوزه‌هاي مطرح در ادعاي اقتضايي بودن قرآن</a:t>
            </a:r>
            <a:endParaRPr lang="en-US" sz="4000">
              <a:solidFill>
                <a:schemeClr val="tx2"/>
              </a:solidFill>
              <a:effectLst>
                <a:outerShdw blurRad="38100" dist="38100" dir="2700000" algn="tl">
                  <a:srgbClr val="000000"/>
                </a:outerShdw>
              </a:effectLst>
            </a:endParaRPr>
          </a:p>
        </p:txBody>
      </p:sp>
      <p:sp>
        <p:nvSpPr>
          <p:cNvPr id="144390" name="Line 6"/>
          <p:cNvSpPr>
            <a:spLocks noChangeShapeType="1"/>
          </p:cNvSpPr>
          <p:nvPr/>
        </p:nvSpPr>
        <p:spPr bwMode="auto">
          <a:xfrm>
            <a:off x="0" y="19319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1093195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p:cTn id="7" dur="1000" fill="hold"/>
                                        <p:tgtEl>
                                          <p:spTgt spid="144387">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44387">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44387">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144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5614988" y="1235075"/>
            <a:ext cx="3706812" cy="695325"/>
          </a:xfrm>
        </p:spPr>
        <p:txBody>
          <a:bodyPr/>
          <a:lstStyle/>
          <a:p>
            <a:pPr algn="r" rtl="1" eaLnBrk="1" fontAlgn="auto" hangingPunct="1">
              <a:spcAft>
                <a:spcPts val="0"/>
              </a:spcAft>
              <a:defRPr/>
            </a:pPr>
            <a:r>
              <a:rPr lang="fa-IR" sz="4000" dirty="0" smtClean="0"/>
              <a:t>الف-حوزه تكوينيات</a:t>
            </a:r>
            <a:endParaRPr lang="en-US" sz="4000" dirty="0" smtClean="0"/>
          </a:p>
        </p:txBody>
      </p:sp>
      <p:sp>
        <p:nvSpPr>
          <p:cNvPr id="146435" name="Rectangle 3"/>
          <p:cNvSpPr>
            <a:spLocks noGrp="1" noChangeArrowheads="1"/>
          </p:cNvSpPr>
          <p:nvPr>
            <p:ph idx="1"/>
          </p:nvPr>
        </p:nvSpPr>
        <p:spPr>
          <a:xfrm>
            <a:off x="0" y="1874838"/>
            <a:ext cx="8985250" cy="3425825"/>
          </a:xfrm>
        </p:spPr>
        <p:txBody>
          <a:bodyPr>
            <a:normAutofit fontScale="85000" lnSpcReduction="10000"/>
          </a:bodyPr>
          <a:lstStyle/>
          <a:p>
            <a:pPr marL="457200" indent="-457200" algn="just" rtl="1" eaLnBrk="1" fontAlgn="auto" hangingPunct="1">
              <a:lnSpc>
                <a:spcPct val="130000"/>
              </a:lnSpc>
              <a:spcBef>
                <a:spcPts val="0"/>
              </a:spcBef>
              <a:spcAft>
                <a:spcPts val="0"/>
              </a:spcAft>
              <a:buFont typeface="Arial"/>
              <a:buChar char="•"/>
              <a:defRPr/>
            </a:pPr>
            <a:r>
              <a:rPr lang="fa-IR" sz="3000" b="1" dirty="0" smtClean="0">
                <a:latin typeface="Book Antiqua" pitchFamily="18" charset="0"/>
              </a:rPr>
              <a:t>اينان اقتضايي بودن قرآن را اينگونه توجيه مي‌كنند كه قرآن كريم ضرورتاً مي‌بايست به مقتضاي زمانه نزول خويش از جمله مقتضاي علوم زمانه سخن مي‌گويد و بناچار به دروغ مصلحت آميز متوسل شود. چراكه بيان حقايق علمي مخالف زمان نزول ، موجب تعارض ميان قرآن كريم و علوم زمانه مي‌شد و چون راه بشري براي اثبات بيانات قرآن در كار نبود پس مشغله بيهوده‌اي براي پيامبر(ص) پديد مي‌آمد و نزاعي بي‌حاصل و منحرف‌كننده از غرض هدايت و ارشاد و تزكيه و تهذيب بشر درمي‌گرفت. </a:t>
            </a:r>
          </a:p>
        </p:txBody>
      </p:sp>
      <p:sp>
        <p:nvSpPr>
          <p:cNvPr id="7680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D8DA6439-B9AC-42A7-8E8C-BAC095F51FCF}" type="slidenum">
              <a:rPr lang="en-US" sz="1000" b="0">
                <a:latin typeface="Verdana" pitchFamily="34" charset="0"/>
              </a:rPr>
              <a:pPr/>
              <a:t>38</a:t>
            </a:fld>
            <a:endParaRPr lang="en-US" sz="1000" b="0">
              <a:latin typeface="Verdana" pitchFamily="34" charset="0"/>
            </a:endParaRPr>
          </a:p>
        </p:txBody>
      </p:sp>
      <p:sp>
        <p:nvSpPr>
          <p:cNvPr id="146436"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46437" name="Rectangle 5"/>
          <p:cNvSpPr>
            <a:spLocks noChangeArrowheads="1"/>
          </p:cNvSpPr>
          <p:nvPr/>
        </p:nvSpPr>
        <p:spPr bwMode="auto">
          <a:xfrm>
            <a:off x="750888" y="295275"/>
            <a:ext cx="8393112" cy="108267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حوزه‌هاي مطرح در ادعاي اقتضايي بودن قرآن</a:t>
            </a:r>
            <a:endParaRPr lang="en-US" sz="4000">
              <a:solidFill>
                <a:schemeClr val="tx2"/>
              </a:solidFill>
              <a:effectLst>
                <a:outerShdw blurRad="38100" dist="38100" dir="2700000" algn="tl">
                  <a:srgbClr val="000000"/>
                </a:outerShdw>
              </a:effectLst>
            </a:endParaRPr>
          </a:p>
        </p:txBody>
      </p:sp>
      <p:sp>
        <p:nvSpPr>
          <p:cNvPr id="146438" name="Line 6"/>
          <p:cNvSpPr>
            <a:spLocks noChangeShapeType="1"/>
          </p:cNvSpPr>
          <p:nvPr/>
        </p:nvSpPr>
        <p:spPr bwMode="auto">
          <a:xfrm>
            <a:off x="0" y="19319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3334626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 calcmode="lin" valueType="num">
                                      <p:cBhvr>
                                        <p:cTn id="7" dur="1000" fill="hold"/>
                                        <p:tgtEl>
                                          <p:spTgt spid="146435">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46435">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46435">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1464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5437188" y="1222375"/>
            <a:ext cx="3706812" cy="695325"/>
          </a:xfrm>
        </p:spPr>
        <p:txBody>
          <a:bodyPr/>
          <a:lstStyle/>
          <a:p>
            <a:pPr algn="r" rtl="1" eaLnBrk="1" fontAlgn="auto" hangingPunct="1">
              <a:spcAft>
                <a:spcPts val="0"/>
              </a:spcAft>
              <a:defRPr/>
            </a:pPr>
            <a:r>
              <a:rPr lang="fa-IR" sz="4000" dirty="0" smtClean="0"/>
              <a:t>الف-حوزه تكوينيات</a:t>
            </a:r>
            <a:endParaRPr lang="en-US" sz="4000" dirty="0" smtClean="0"/>
          </a:p>
        </p:txBody>
      </p:sp>
      <p:sp>
        <p:nvSpPr>
          <p:cNvPr id="148483" name="Rectangle 3"/>
          <p:cNvSpPr>
            <a:spLocks noGrp="1" noChangeArrowheads="1"/>
          </p:cNvSpPr>
          <p:nvPr>
            <p:ph idx="1"/>
          </p:nvPr>
        </p:nvSpPr>
        <p:spPr>
          <a:xfrm>
            <a:off x="0" y="2281238"/>
            <a:ext cx="8985250" cy="3425825"/>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4000" b="1" dirty="0" smtClean="0">
                <a:latin typeface="Book Antiqua" panose="02040602050305030304" pitchFamily="18" charset="0"/>
              </a:rPr>
              <a:t>از اين رو براي قطع ريشه جنگ و دعوا و جاروجنجال بايد به جهت مصلحت قرآن كريم علوم زمانه را تاييد كند و اين مسأله هيچ خدشه‌اي به حقانيت مطالب اخروي قرآن وارد نمي‌كند.</a:t>
            </a:r>
          </a:p>
        </p:txBody>
      </p:sp>
      <p:sp>
        <p:nvSpPr>
          <p:cNvPr id="7885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EF29F49-8037-4B5D-BC07-39456846681B}" type="slidenum">
              <a:rPr lang="en-US" sz="1000" b="0">
                <a:latin typeface="Verdana" pitchFamily="34" charset="0"/>
              </a:rPr>
              <a:pPr/>
              <a:t>39</a:t>
            </a:fld>
            <a:endParaRPr lang="en-US" sz="1000" b="0">
              <a:latin typeface="Verdana" pitchFamily="34" charset="0"/>
            </a:endParaRPr>
          </a:p>
        </p:txBody>
      </p:sp>
      <p:sp>
        <p:nvSpPr>
          <p:cNvPr id="148484"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48485" name="Rectangle 5"/>
          <p:cNvSpPr>
            <a:spLocks noChangeArrowheads="1"/>
          </p:cNvSpPr>
          <p:nvPr/>
        </p:nvSpPr>
        <p:spPr bwMode="auto">
          <a:xfrm>
            <a:off x="750888" y="295275"/>
            <a:ext cx="8393112" cy="1082675"/>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rPr>
              <a:t>حوزه‌هاي مطرح در ادعاي اقتضايي بودن قرآن</a:t>
            </a:r>
            <a:endParaRPr lang="en-US" sz="4000">
              <a:solidFill>
                <a:schemeClr val="tx2"/>
              </a:solidFill>
              <a:effectLst>
                <a:outerShdw blurRad="38100" dist="38100" dir="2700000" algn="tl">
                  <a:srgbClr val="000000"/>
                </a:outerShdw>
              </a:effectLst>
            </a:endParaRPr>
          </a:p>
        </p:txBody>
      </p:sp>
      <p:sp>
        <p:nvSpPr>
          <p:cNvPr id="148486" name="Line 6"/>
          <p:cNvSpPr>
            <a:spLocks noChangeShapeType="1"/>
          </p:cNvSpPr>
          <p:nvPr/>
        </p:nvSpPr>
        <p:spPr bwMode="auto">
          <a:xfrm>
            <a:off x="0" y="19319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223425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 calcmode="lin" valueType="num">
                                      <p:cBhvr>
                                        <p:cTn id="7" dur="1000" fill="hold"/>
                                        <p:tgtEl>
                                          <p:spTgt spid="14848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4848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4848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148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68300" y="-254000"/>
            <a:ext cx="8229600" cy="1139825"/>
          </a:xfrm>
        </p:spPr>
        <p:txBody>
          <a:bodyPr/>
          <a:lstStyle/>
          <a:p>
            <a:pPr algn="r" rtl="1" eaLnBrk="1" fontAlgn="auto" hangingPunct="1">
              <a:spcAft>
                <a:spcPts val="0"/>
              </a:spcAft>
              <a:defRPr/>
            </a:pPr>
            <a:r>
              <a:rPr lang="fa-IR" sz="7200" dirty="0" smtClean="0">
                <a:latin typeface="Tahoma" pitchFamily="34" charset="0"/>
                <a:cs typeface="Arabic Transparent" pitchFamily="2" charset="-78"/>
              </a:rPr>
              <a:t>مقدمه اول</a:t>
            </a:r>
            <a:endParaRPr lang="en-US" sz="7200" dirty="0" smtClean="0">
              <a:latin typeface="Tahoma" pitchFamily="34" charset="0"/>
              <a:cs typeface="Arabic Transparent" pitchFamily="2" charset="-78"/>
            </a:endParaRPr>
          </a:p>
        </p:txBody>
      </p:sp>
      <p:sp>
        <p:nvSpPr>
          <p:cNvPr id="24579" name="Rectangle 3"/>
          <p:cNvSpPr>
            <a:spLocks noGrp="1" noChangeArrowheads="1"/>
          </p:cNvSpPr>
          <p:nvPr>
            <p:ph idx="1"/>
          </p:nvPr>
        </p:nvSpPr>
        <p:spPr>
          <a:xfrm>
            <a:off x="214313" y="585788"/>
            <a:ext cx="8915400" cy="911225"/>
          </a:xfrm>
        </p:spPr>
        <p:txBody>
          <a:bodyPr/>
          <a:lstStyle/>
          <a:p>
            <a:pPr algn="ctr" rtl="1" eaLnBrk="1" fontAlgn="auto" hangingPunct="1">
              <a:spcAft>
                <a:spcPts val="0"/>
              </a:spcAft>
              <a:buFont typeface="Wingdings" panose="05000000000000000000" pitchFamily="2" charset="2"/>
              <a:buNone/>
              <a:defRPr/>
            </a:pPr>
            <a:r>
              <a:rPr lang="fa-IR" sz="4400" b="1" dirty="0" smtClean="0">
                <a:solidFill>
                  <a:srgbClr val="FFFF00"/>
                </a:solidFill>
                <a:cs typeface="B Traffic" panose="00000400000000000000" pitchFamily="2" charset="-78"/>
              </a:rPr>
              <a:t>1-نقش زمان و مكان در فهم و تحقق دين</a:t>
            </a:r>
            <a:endParaRPr lang="en-US" sz="4400" b="1" dirty="0" smtClean="0">
              <a:solidFill>
                <a:srgbClr val="FFFF00"/>
              </a:solidFill>
              <a:cs typeface="B Traffic" panose="00000400000000000000" pitchFamily="2" charset="-78"/>
            </a:endParaRPr>
          </a:p>
        </p:txBody>
      </p:sp>
      <p:sp>
        <p:nvSpPr>
          <p:cNvPr id="717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937D5E9-73BA-44DE-BFD1-16EE69F406B4}" type="slidenum">
              <a:rPr lang="en-US" sz="1000" b="0">
                <a:latin typeface="Verdana" pitchFamily="34" charset="0"/>
              </a:rPr>
              <a:pPr/>
              <a:t>4</a:t>
            </a:fld>
            <a:endParaRPr lang="en-US" sz="1000" b="0">
              <a:latin typeface="Verdana" pitchFamily="34" charset="0"/>
            </a:endParaRPr>
          </a:p>
        </p:txBody>
      </p:sp>
      <p:sp>
        <p:nvSpPr>
          <p:cNvPr id="2" name="Rectangle 4"/>
          <p:cNvSpPr>
            <a:spLocks noChangeArrowheads="1"/>
          </p:cNvSpPr>
          <p:nvPr/>
        </p:nvSpPr>
        <p:spPr bwMode="auto">
          <a:xfrm>
            <a:off x="5600700" y="1255713"/>
            <a:ext cx="3543300" cy="708025"/>
          </a:xfrm>
          <a:prstGeom prst="rect">
            <a:avLst/>
          </a:prstGeom>
          <a:noFill/>
          <a:ln w="9525">
            <a:noFill/>
            <a:miter lim="800000"/>
            <a:headEnd/>
            <a:tailEnd/>
          </a:ln>
          <a:effectLst/>
        </p:spPr>
        <p:txBody>
          <a:bodyPr anchor="ctr" anchorCtr="1"/>
          <a:lstStyle/>
          <a:p>
            <a:pPr algn="just" rtl="1" eaLnBrk="1" hangingPunct="1">
              <a:defRPr/>
            </a:pPr>
            <a:r>
              <a:rPr lang="fa-IR" sz="4000" b="0" dirty="0">
                <a:solidFill>
                  <a:schemeClr val="tx2"/>
                </a:solidFill>
                <a:effectLst>
                  <a:outerShdw blurRad="38100" dist="38100" dir="2700000" algn="tl">
                    <a:srgbClr val="000000"/>
                  </a:outerShdw>
                </a:effectLst>
                <a:cs typeface="B Traffic" pitchFamily="2" charset="-78"/>
              </a:rPr>
              <a:t>الف : فهم قرآن</a:t>
            </a:r>
            <a:endParaRPr lang="en-US" sz="4000" b="0" dirty="0">
              <a:solidFill>
                <a:schemeClr val="tx2"/>
              </a:solidFill>
              <a:effectLst>
                <a:outerShdw blurRad="38100" dist="38100" dir="2700000" algn="tl">
                  <a:srgbClr val="000000"/>
                </a:outerShdw>
              </a:effectLst>
              <a:cs typeface="B Traffic" pitchFamily="2" charset="-78"/>
            </a:endParaRPr>
          </a:p>
        </p:txBody>
      </p:sp>
      <p:sp>
        <p:nvSpPr>
          <p:cNvPr id="7173" name="Rectangle 5"/>
          <p:cNvSpPr>
            <a:spLocks noChangeArrowheads="1"/>
          </p:cNvSpPr>
          <p:nvPr/>
        </p:nvSpPr>
        <p:spPr bwMode="auto">
          <a:xfrm>
            <a:off x="3657600" y="1598613"/>
            <a:ext cx="5283200" cy="923925"/>
          </a:xfrm>
          <a:prstGeom prst="rect">
            <a:avLst/>
          </a:prstGeom>
          <a:noFill/>
          <a:ln w="9525">
            <a:noFill/>
            <a:miter lim="800000"/>
            <a:headEnd/>
            <a:tailEnd/>
          </a:ln>
          <a:effectLst/>
        </p:spPr>
        <p:txBody>
          <a:bodyPr anchor="ctr" anchorCtr="1"/>
          <a:lstStyle/>
          <a:p>
            <a:pPr algn="r" rtl="1" eaLnBrk="1" hangingPunct="1">
              <a:defRPr/>
            </a:pPr>
            <a:r>
              <a:rPr lang="fa-IR" sz="4000" b="0" dirty="0">
                <a:solidFill>
                  <a:schemeClr val="tx2"/>
                </a:solidFill>
                <a:effectLst>
                  <a:outerShdw blurRad="38100" dist="38100" dir="2700000" algn="tl">
                    <a:srgbClr val="000000"/>
                  </a:outerShdw>
                </a:effectLst>
                <a:cs typeface="B Traffic" pitchFamily="2" charset="-78"/>
              </a:rPr>
              <a:t>ب : فهم سنت معصوم(ع)</a:t>
            </a:r>
            <a:endParaRPr lang="en-US" sz="4000" b="0" dirty="0">
              <a:solidFill>
                <a:schemeClr val="tx2"/>
              </a:solidFill>
              <a:effectLst>
                <a:outerShdw blurRad="38100" dist="38100" dir="2700000" algn="tl">
                  <a:srgbClr val="000000"/>
                </a:outerShdw>
              </a:effectLst>
              <a:cs typeface="B Traffic" pitchFamily="2" charset="-78"/>
            </a:endParaRPr>
          </a:p>
        </p:txBody>
      </p:sp>
      <p:sp>
        <p:nvSpPr>
          <p:cNvPr id="7174" name="Rectangle 6"/>
          <p:cNvSpPr>
            <a:spLocks noChangeArrowheads="1"/>
          </p:cNvSpPr>
          <p:nvPr/>
        </p:nvSpPr>
        <p:spPr bwMode="auto">
          <a:xfrm>
            <a:off x="5461000" y="2081213"/>
            <a:ext cx="3683000" cy="936625"/>
          </a:xfrm>
          <a:prstGeom prst="rect">
            <a:avLst/>
          </a:prstGeom>
          <a:noFill/>
          <a:ln w="9525">
            <a:noFill/>
            <a:miter lim="800000"/>
            <a:headEnd/>
            <a:tailEnd/>
          </a:ln>
          <a:effectLst/>
        </p:spPr>
        <p:txBody>
          <a:bodyPr anchor="ctr" anchorCtr="1"/>
          <a:lstStyle/>
          <a:p>
            <a:pPr algn="r" rtl="1" eaLnBrk="1" hangingPunct="1">
              <a:defRPr/>
            </a:pPr>
            <a:r>
              <a:rPr lang="fa-IR" sz="4000" b="0" dirty="0">
                <a:solidFill>
                  <a:schemeClr val="tx2"/>
                </a:solidFill>
                <a:effectLst>
                  <a:outerShdw blurRad="38100" dist="38100" dir="2700000" algn="tl">
                    <a:srgbClr val="000000"/>
                  </a:outerShdw>
                </a:effectLst>
                <a:cs typeface="B Traffic" pitchFamily="2" charset="-78"/>
              </a:rPr>
              <a:t>ت : تحقق دين</a:t>
            </a:r>
            <a:endParaRPr lang="en-US" sz="4000" b="0" dirty="0">
              <a:solidFill>
                <a:schemeClr val="tx2"/>
              </a:solidFill>
              <a:effectLst>
                <a:outerShdw blurRad="38100" dist="38100" dir="2700000" algn="tl">
                  <a:srgbClr val="000000"/>
                </a:outerShdw>
              </a:effectLst>
              <a:cs typeface="B Traffic" pitchFamily="2" charset="-78"/>
            </a:endParaRPr>
          </a:p>
        </p:txBody>
      </p:sp>
      <p:sp>
        <p:nvSpPr>
          <p:cNvPr id="7175" name="Rectangle 7"/>
          <p:cNvSpPr>
            <a:spLocks noChangeArrowheads="1"/>
          </p:cNvSpPr>
          <p:nvPr/>
        </p:nvSpPr>
        <p:spPr bwMode="auto">
          <a:xfrm>
            <a:off x="1447800" y="2759075"/>
            <a:ext cx="8229600" cy="1050925"/>
          </a:xfrm>
          <a:prstGeom prst="rect">
            <a:avLst/>
          </a:prstGeom>
          <a:noFill/>
          <a:ln w="9525">
            <a:noFill/>
            <a:miter lim="800000"/>
            <a:headEnd/>
            <a:tailEnd/>
          </a:ln>
          <a:effectLst/>
        </p:spPr>
        <p:txBody>
          <a:bodyPr anchor="ctr" anchorCtr="1"/>
          <a:lstStyle/>
          <a:p>
            <a:pPr algn="r" rtl="1" eaLnBrk="1" hangingPunct="1">
              <a:defRPr/>
            </a:pPr>
            <a:r>
              <a:rPr lang="fa-IR" sz="3600" dirty="0">
                <a:solidFill>
                  <a:srgbClr val="FFFF00"/>
                </a:solidFill>
                <a:effectLst>
                  <a:outerShdw blurRad="38100" dist="38100" dir="2700000" algn="tl">
                    <a:srgbClr val="000000"/>
                  </a:outerShdw>
                </a:effectLst>
              </a:rPr>
              <a:t>2-نقش ديدگاه ولايت فقيه در فهم و تحقق دين</a:t>
            </a:r>
            <a:endParaRPr lang="en-US" sz="3600" dirty="0">
              <a:solidFill>
                <a:srgbClr val="FFFF00"/>
              </a:solidFill>
              <a:effectLst>
                <a:outerShdw blurRad="38100" dist="38100" dir="2700000" algn="tl">
                  <a:srgbClr val="000000"/>
                </a:outerShdw>
              </a:effectLst>
            </a:endParaRPr>
          </a:p>
        </p:txBody>
      </p:sp>
      <p:sp>
        <p:nvSpPr>
          <p:cNvPr id="7176" name="Rectangle 8"/>
          <p:cNvSpPr>
            <a:spLocks noChangeArrowheads="1"/>
          </p:cNvSpPr>
          <p:nvPr/>
        </p:nvSpPr>
        <p:spPr bwMode="auto">
          <a:xfrm>
            <a:off x="3657600" y="3516313"/>
            <a:ext cx="4927600" cy="1050925"/>
          </a:xfrm>
          <a:prstGeom prst="rect">
            <a:avLst/>
          </a:prstGeom>
          <a:noFill/>
          <a:ln w="9525">
            <a:noFill/>
            <a:miter lim="800000"/>
            <a:headEnd/>
            <a:tailEnd/>
          </a:ln>
          <a:effectLst/>
        </p:spPr>
        <p:txBody>
          <a:bodyPr anchor="ctr" anchorCtr="1"/>
          <a:lstStyle/>
          <a:p>
            <a:pPr algn="r" rtl="1" eaLnBrk="1" hangingPunct="1">
              <a:defRPr/>
            </a:pPr>
            <a:r>
              <a:rPr lang="fa-IR" sz="4000" b="0" dirty="0">
                <a:solidFill>
                  <a:schemeClr val="tx2"/>
                </a:solidFill>
                <a:effectLst>
                  <a:outerShdw blurRad="38100" dist="38100" dir="2700000" algn="tl">
                    <a:srgbClr val="000000"/>
                  </a:outerShdw>
                </a:effectLst>
                <a:cs typeface="B Traffic" pitchFamily="2" charset="-78"/>
              </a:rPr>
              <a:t>الف- فهم سنت معصوم(ع) </a:t>
            </a:r>
            <a:br>
              <a:rPr lang="fa-IR" sz="4000" b="0" dirty="0">
                <a:solidFill>
                  <a:schemeClr val="tx2"/>
                </a:solidFill>
                <a:effectLst>
                  <a:outerShdw blurRad="38100" dist="38100" dir="2700000" algn="tl">
                    <a:srgbClr val="000000"/>
                  </a:outerShdw>
                </a:effectLst>
                <a:cs typeface="B Traffic" pitchFamily="2" charset="-78"/>
              </a:rPr>
            </a:br>
            <a:r>
              <a:rPr lang="fa-IR" sz="4000" b="0" dirty="0">
                <a:solidFill>
                  <a:schemeClr val="tx2"/>
                </a:solidFill>
                <a:effectLst>
                  <a:outerShdw blurRad="38100" dist="38100" dir="2700000" algn="tl">
                    <a:srgbClr val="000000"/>
                  </a:outerShdw>
                </a:effectLst>
              </a:rPr>
              <a:t> </a:t>
            </a:r>
            <a:r>
              <a:rPr lang="fa-IR" sz="2400" dirty="0">
                <a:effectLst>
                  <a:outerShdw blurRad="38100" dist="38100" dir="2700000" algn="tl">
                    <a:srgbClr val="000000"/>
                  </a:outerShdw>
                </a:effectLst>
              </a:rPr>
              <a:t>1- هجرت به حبشه</a:t>
            </a:r>
            <a:endParaRPr lang="en-US" sz="2400" dirty="0">
              <a:effectLst>
                <a:outerShdw blurRad="38100" dist="38100" dir="2700000" algn="tl">
                  <a:srgbClr val="000000"/>
                </a:outerShdw>
              </a:effectLst>
            </a:endParaRPr>
          </a:p>
        </p:txBody>
      </p:sp>
      <p:sp>
        <p:nvSpPr>
          <p:cNvPr id="7177" name="Rectangle 9"/>
          <p:cNvSpPr>
            <a:spLocks noChangeArrowheads="1"/>
          </p:cNvSpPr>
          <p:nvPr/>
        </p:nvSpPr>
        <p:spPr bwMode="auto">
          <a:xfrm>
            <a:off x="3984625" y="4176713"/>
            <a:ext cx="2074863"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2- هجرت به مدینه</a:t>
            </a:r>
            <a:endParaRPr lang="en-US" sz="2400">
              <a:effectLst>
                <a:outerShdw blurRad="38100" dist="38100" dir="2700000" algn="tl">
                  <a:srgbClr val="000000"/>
                </a:outerShdw>
              </a:effectLst>
            </a:endParaRPr>
          </a:p>
        </p:txBody>
      </p:sp>
      <p:sp>
        <p:nvSpPr>
          <p:cNvPr id="7178" name="Rectangle 10"/>
          <p:cNvSpPr>
            <a:spLocks noChangeArrowheads="1"/>
          </p:cNvSpPr>
          <p:nvPr/>
        </p:nvSpPr>
        <p:spPr bwMode="auto">
          <a:xfrm>
            <a:off x="2016125" y="4151313"/>
            <a:ext cx="2020888"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3- پايگاه ابوبصير</a:t>
            </a:r>
            <a:endParaRPr lang="en-US" sz="2400">
              <a:effectLst>
                <a:outerShdw blurRad="38100" dist="38100" dir="2700000" algn="tl">
                  <a:srgbClr val="000000"/>
                </a:outerShdw>
              </a:effectLst>
            </a:endParaRPr>
          </a:p>
        </p:txBody>
      </p:sp>
      <p:sp>
        <p:nvSpPr>
          <p:cNvPr id="7179" name="Rectangle 11"/>
          <p:cNvSpPr>
            <a:spLocks noChangeArrowheads="1"/>
          </p:cNvSpPr>
          <p:nvPr/>
        </p:nvSpPr>
        <p:spPr bwMode="auto">
          <a:xfrm>
            <a:off x="266700" y="4125913"/>
            <a:ext cx="1879600"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4- انذار خویشان</a:t>
            </a:r>
            <a:endParaRPr lang="en-US" sz="2400">
              <a:effectLst>
                <a:outerShdw blurRad="38100" dist="38100" dir="2700000" algn="tl">
                  <a:srgbClr val="000000"/>
                </a:outerShdw>
              </a:effectLst>
            </a:endParaRPr>
          </a:p>
        </p:txBody>
      </p:sp>
      <p:sp>
        <p:nvSpPr>
          <p:cNvPr id="7180" name="Rectangle 12"/>
          <p:cNvSpPr>
            <a:spLocks noChangeArrowheads="1"/>
          </p:cNvSpPr>
          <p:nvPr/>
        </p:nvSpPr>
        <p:spPr bwMode="auto">
          <a:xfrm>
            <a:off x="7539038" y="4697413"/>
            <a:ext cx="1604962"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5- لیله المبیب</a:t>
            </a:r>
            <a:endParaRPr lang="en-US" sz="2400">
              <a:effectLst>
                <a:outerShdw blurRad="38100" dist="38100" dir="2700000" algn="tl">
                  <a:srgbClr val="000000"/>
                </a:outerShdw>
              </a:effectLst>
            </a:endParaRPr>
          </a:p>
        </p:txBody>
      </p:sp>
      <p:sp>
        <p:nvSpPr>
          <p:cNvPr id="7181" name="Rectangle 13"/>
          <p:cNvSpPr>
            <a:spLocks noChangeArrowheads="1"/>
          </p:cNvSpPr>
          <p:nvPr/>
        </p:nvSpPr>
        <p:spPr bwMode="auto">
          <a:xfrm>
            <a:off x="5232400" y="4684713"/>
            <a:ext cx="2505075" cy="457200"/>
          </a:xfrm>
          <a:prstGeom prst="rect">
            <a:avLst/>
          </a:prstGeom>
          <a:noFill/>
          <a:ln w="12700">
            <a:noFill/>
            <a:miter lim="800000"/>
            <a:headEnd/>
            <a:tailEnd/>
          </a:ln>
          <a:effectLst/>
        </p:spPr>
        <p:txBody>
          <a:bodyPr>
            <a:spAutoFit/>
          </a:bodyPr>
          <a:lstStyle/>
          <a:p>
            <a:pPr eaLnBrk="1" hangingPunct="1">
              <a:defRPr/>
            </a:pPr>
            <a:r>
              <a:rPr lang="fa-IR" sz="2400" dirty="0">
                <a:effectLst>
                  <a:outerShdw blurRad="38100" dist="38100" dir="2700000" algn="tl">
                    <a:srgbClr val="000000"/>
                  </a:outerShdw>
                </a:effectLst>
              </a:rPr>
              <a:t>6) منع فرار از طاعون</a:t>
            </a:r>
            <a:endParaRPr lang="en-US" sz="2400" dirty="0">
              <a:effectLst>
                <a:outerShdw blurRad="38100" dist="38100" dir="2700000" algn="tl">
                  <a:srgbClr val="000000"/>
                </a:outerShdw>
              </a:effectLst>
            </a:endParaRPr>
          </a:p>
        </p:txBody>
      </p:sp>
      <p:sp>
        <p:nvSpPr>
          <p:cNvPr id="7182" name="Rectangle 14"/>
          <p:cNvSpPr>
            <a:spLocks noChangeArrowheads="1"/>
          </p:cNvSpPr>
          <p:nvPr/>
        </p:nvSpPr>
        <p:spPr bwMode="auto">
          <a:xfrm>
            <a:off x="2819400" y="4697413"/>
            <a:ext cx="2173288" cy="457200"/>
          </a:xfrm>
          <a:prstGeom prst="rect">
            <a:avLst/>
          </a:prstGeom>
          <a:noFill/>
          <a:ln w="12700">
            <a:noFill/>
            <a:miter lim="800000"/>
            <a:headEnd/>
            <a:tailEnd/>
          </a:ln>
          <a:effectLst/>
        </p:spPr>
        <p:txBody>
          <a:bodyPr wrap="none">
            <a:spAutoFit/>
          </a:bodyPr>
          <a:lstStyle/>
          <a:p>
            <a:pPr eaLnBrk="1" hangingPunct="1">
              <a:defRPr/>
            </a:pPr>
            <a:r>
              <a:rPr lang="fa-IR" sz="2400" dirty="0">
                <a:effectLst>
                  <a:outerShdw blurRad="38100" dist="38100" dir="2700000" algn="tl">
                    <a:srgbClr val="000000"/>
                  </a:outerShdw>
                </a:effectLst>
              </a:rPr>
              <a:t>7</a:t>
            </a:r>
            <a:r>
              <a:rPr lang="fa-IR" sz="2400" dirty="0">
                <a:effectLst>
                  <a:outerShdw blurRad="38100" dist="38100" dir="2700000" algn="tl">
                    <a:srgbClr val="000000"/>
                  </a:outerShdw>
                </a:effectLst>
                <a:cs typeface="+mn-cs"/>
              </a:rPr>
              <a:t>) وجوب حنا بستن</a:t>
            </a:r>
            <a:endParaRPr lang="en-US" sz="2400" dirty="0">
              <a:effectLst>
                <a:outerShdw blurRad="38100" dist="38100" dir="2700000" algn="tl">
                  <a:srgbClr val="000000"/>
                </a:outerShdw>
              </a:effectLst>
              <a:cs typeface="+mn-cs"/>
            </a:endParaRPr>
          </a:p>
        </p:txBody>
      </p:sp>
      <p:sp>
        <p:nvSpPr>
          <p:cNvPr id="7183" name="Rectangle 15"/>
          <p:cNvSpPr>
            <a:spLocks noChangeArrowheads="1"/>
          </p:cNvSpPr>
          <p:nvPr/>
        </p:nvSpPr>
        <p:spPr bwMode="auto">
          <a:xfrm>
            <a:off x="282575" y="4722813"/>
            <a:ext cx="2547938"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8</a:t>
            </a:r>
            <a:r>
              <a:rPr lang="fa-IR" sz="2400">
                <a:effectLst>
                  <a:outerShdw blurRad="38100" dist="38100" dir="2700000" algn="tl">
                    <a:srgbClr val="000000"/>
                  </a:outerShdw>
                </a:effectLst>
                <a:cs typeface="+mn-cs"/>
              </a:rPr>
              <a:t>) وجوب وضوی مجدد</a:t>
            </a:r>
            <a:endParaRPr lang="en-US" sz="2400">
              <a:effectLst>
                <a:outerShdw blurRad="38100" dist="38100" dir="2700000" algn="tl">
                  <a:srgbClr val="000000"/>
                </a:outerShdw>
              </a:effectLst>
              <a:cs typeface="+mn-cs"/>
            </a:endParaRPr>
          </a:p>
        </p:txBody>
      </p:sp>
      <p:sp>
        <p:nvSpPr>
          <p:cNvPr id="7184" name="Rectangle 16"/>
          <p:cNvSpPr>
            <a:spLocks noChangeArrowheads="1"/>
          </p:cNvSpPr>
          <p:nvPr/>
        </p:nvSpPr>
        <p:spPr bwMode="auto">
          <a:xfrm>
            <a:off x="3733800" y="4976813"/>
            <a:ext cx="5168900" cy="1050925"/>
          </a:xfrm>
          <a:prstGeom prst="rect">
            <a:avLst/>
          </a:prstGeom>
          <a:noFill/>
          <a:ln w="9525">
            <a:noFill/>
            <a:miter lim="800000"/>
            <a:headEnd/>
            <a:tailEnd/>
          </a:ln>
          <a:effectLst/>
        </p:spPr>
        <p:txBody>
          <a:bodyPr anchor="ctr" anchorCtr="1"/>
          <a:lstStyle/>
          <a:p>
            <a:pPr algn="r" rtl="1" eaLnBrk="1" hangingPunct="1">
              <a:defRPr/>
            </a:pPr>
            <a:r>
              <a:rPr lang="fa-IR" sz="4000" b="0" dirty="0">
                <a:solidFill>
                  <a:schemeClr val="tx2"/>
                </a:solidFill>
                <a:effectLst>
                  <a:outerShdw blurRad="38100" dist="38100" dir="2700000" algn="tl">
                    <a:srgbClr val="000000"/>
                  </a:outerShdw>
                </a:effectLst>
                <a:cs typeface="B Traffic" pitchFamily="2" charset="-78"/>
              </a:rPr>
              <a:t>ب-فهم</a:t>
            </a:r>
            <a:r>
              <a:rPr lang="fa-IR" sz="4000" dirty="0">
                <a:solidFill>
                  <a:schemeClr val="tx2"/>
                </a:solidFill>
                <a:effectLst>
                  <a:outerShdw blurRad="38100" dist="38100" dir="2700000" algn="tl">
                    <a:srgbClr val="000000"/>
                  </a:outerShdw>
                </a:effectLst>
              </a:rPr>
              <a:t> </a:t>
            </a:r>
            <a:r>
              <a:rPr lang="fa-IR" sz="4000" b="0" dirty="0">
                <a:solidFill>
                  <a:schemeClr val="tx2"/>
                </a:solidFill>
                <a:effectLst>
                  <a:outerShdw blurRad="38100" dist="38100" dir="2700000" algn="tl">
                    <a:srgbClr val="000000"/>
                  </a:outerShdw>
                </a:effectLst>
                <a:cs typeface="B Traffic" pitchFamily="2" charset="-78"/>
              </a:rPr>
              <a:t>سنت قرآن کریم</a:t>
            </a:r>
            <a:endParaRPr lang="en-US" sz="4000" b="0" dirty="0">
              <a:solidFill>
                <a:schemeClr val="tx2"/>
              </a:solidFill>
              <a:effectLst>
                <a:outerShdw blurRad="38100" dist="38100" dir="2700000" algn="tl">
                  <a:srgbClr val="000000"/>
                </a:outerShdw>
              </a:effectLst>
              <a:cs typeface="B Traffic" pitchFamily="2" charset="-78"/>
            </a:endParaRPr>
          </a:p>
        </p:txBody>
      </p:sp>
      <p:sp>
        <p:nvSpPr>
          <p:cNvPr id="7185" name="Rectangle 17"/>
          <p:cNvSpPr>
            <a:spLocks noChangeArrowheads="1"/>
          </p:cNvSpPr>
          <p:nvPr/>
        </p:nvSpPr>
        <p:spPr bwMode="auto">
          <a:xfrm>
            <a:off x="5664200" y="5807075"/>
            <a:ext cx="2806700" cy="1050925"/>
          </a:xfrm>
          <a:prstGeom prst="rect">
            <a:avLst/>
          </a:prstGeom>
          <a:noFill/>
          <a:ln w="9525">
            <a:noFill/>
            <a:miter lim="800000"/>
            <a:headEnd/>
            <a:tailEnd/>
          </a:ln>
          <a:effectLst/>
        </p:spPr>
        <p:txBody>
          <a:bodyPr anchor="ctr" anchorCtr="1"/>
          <a:lstStyle/>
          <a:p>
            <a:pPr algn="r" rtl="1" eaLnBrk="1" hangingPunct="1">
              <a:defRPr/>
            </a:pPr>
            <a:r>
              <a:rPr lang="fa-IR" sz="4000" b="0" dirty="0">
                <a:solidFill>
                  <a:schemeClr val="tx2"/>
                </a:solidFill>
                <a:effectLst>
                  <a:outerShdw blurRad="38100" dist="38100" dir="2700000" algn="tl">
                    <a:srgbClr val="000000"/>
                  </a:outerShdw>
                </a:effectLst>
                <a:cs typeface="B Traffic" pitchFamily="2" charset="-78"/>
              </a:rPr>
              <a:t>ت-تحقق دین</a:t>
            </a:r>
            <a:endParaRPr lang="en-US" sz="4000" b="0" dirty="0">
              <a:solidFill>
                <a:schemeClr val="tx2"/>
              </a:solidFill>
              <a:effectLst>
                <a:outerShdw blurRad="38100" dist="38100" dir="2700000" algn="tl">
                  <a:srgbClr val="000000"/>
                </a:outerShdw>
              </a:effectLst>
              <a:cs typeface="B Traffic" pitchFamily="2" charset="-78"/>
            </a:endParaRPr>
          </a:p>
        </p:txBody>
      </p:sp>
    </p:spTree>
    <p:extLst>
      <p:ext uri="{BB962C8B-B14F-4D97-AF65-F5344CB8AC3E}">
        <p14:creationId xmlns:p14="http://schemas.microsoft.com/office/powerpoint/2010/main" val="2695808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576263" y="1103313"/>
            <a:ext cx="8393112" cy="695325"/>
          </a:xfrm>
        </p:spPr>
        <p:txBody>
          <a:bodyPr/>
          <a:lstStyle/>
          <a:p>
            <a:pPr algn="r" rtl="1" eaLnBrk="1" fontAlgn="auto" hangingPunct="1">
              <a:spcAft>
                <a:spcPts val="0"/>
              </a:spcAft>
              <a:defRPr/>
            </a:pPr>
            <a:r>
              <a:rPr lang="fa-IR" sz="4000" dirty="0" smtClean="0"/>
              <a:t>ب-حوزه تشريعيات </a:t>
            </a:r>
            <a:endParaRPr lang="en-US" sz="4000" dirty="0" smtClean="0"/>
          </a:p>
        </p:txBody>
      </p:sp>
      <p:sp>
        <p:nvSpPr>
          <p:cNvPr id="156675" name="Rectangle 3"/>
          <p:cNvSpPr>
            <a:spLocks noGrp="1" noChangeArrowheads="1"/>
          </p:cNvSpPr>
          <p:nvPr>
            <p:ph idx="1"/>
          </p:nvPr>
        </p:nvSpPr>
        <p:spPr>
          <a:xfrm>
            <a:off x="495300" y="1766888"/>
            <a:ext cx="8401050" cy="4735512"/>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3500" b="1" dirty="0" smtClean="0">
                <a:latin typeface="Book Antiqua" panose="02040602050305030304" pitchFamily="18" charset="0"/>
              </a:rPr>
              <a:t>از نظر مدعيان، نه تنها حوزه علوم تجربي طبيعي خارج از حوزه التزامات ديني است ولو قرآن از آن سخن گفته‌باشد بلكه حوزه علوم انساني نيز كه دست‌اندر كارِ حل و فصل معضلات دنيايي بشر است از دخالت دين بيرون است و صرفاً اين مسئوليت حل و فصل معضلات بر عهده عقل و تجربه است.</a:t>
            </a:r>
            <a:endParaRPr lang="fa-IR" sz="3500" b="1" dirty="0" smtClean="0">
              <a:solidFill>
                <a:schemeClr val="accent1"/>
              </a:solidFill>
              <a:latin typeface="Book Antiqua" panose="02040602050305030304" pitchFamily="18" charset="0"/>
            </a:endParaRPr>
          </a:p>
        </p:txBody>
      </p:sp>
      <p:sp>
        <p:nvSpPr>
          <p:cNvPr id="8090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7AD3577D-CF6D-481D-A5C8-7FEFD9D728DD}" type="slidenum">
              <a:rPr lang="en-US" sz="1000" b="0">
                <a:latin typeface="Verdana" pitchFamily="34" charset="0"/>
              </a:rPr>
              <a:pPr/>
              <a:t>40</a:t>
            </a:fld>
            <a:endParaRPr lang="en-US" sz="1000" b="0">
              <a:latin typeface="Verdana" pitchFamily="34" charset="0"/>
            </a:endParaRPr>
          </a:p>
        </p:txBody>
      </p:sp>
      <p:sp>
        <p:nvSpPr>
          <p:cNvPr id="156676"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56677" name="Rectangle 5"/>
          <p:cNvSpPr>
            <a:spLocks noChangeArrowheads="1"/>
          </p:cNvSpPr>
          <p:nvPr/>
        </p:nvSpPr>
        <p:spPr bwMode="auto">
          <a:xfrm>
            <a:off x="1373188" y="498475"/>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56678" name="Line 6"/>
          <p:cNvSpPr>
            <a:spLocks noChangeShapeType="1"/>
          </p:cNvSpPr>
          <p:nvPr/>
        </p:nvSpPr>
        <p:spPr bwMode="auto">
          <a:xfrm>
            <a:off x="0" y="18303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2603658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56675">
                                            <p:txEl>
                                              <p:pRg st="0" end="0"/>
                                            </p:txEl>
                                          </p:spTgt>
                                        </p:tgtEl>
                                        <p:attrNameLst>
                                          <p:attrName>style.visibility</p:attrName>
                                        </p:attrNameLst>
                                      </p:cBhvr>
                                      <p:to>
                                        <p:strVal val="visible"/>
                                      </p:to>
                                    </p:set>
                                    <p:anim calcmode="lin" valueType="num">
                                      <p:cBhvr>
                                        <p:cTn id="7" dur="500" fill="hold"/>
                                        <p:tgtEl>
                                          <p:spTgt spid="156675">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156675">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95300" y="1235075"/>
            <a:ext cx="8393113" cy="695325"/>
          </a:xfrm>
        </p:spPr>
        <p:txBody>
          <a:bodyPr/>
          <a:lstStyle/>
          <a:p>
            <a:pPr algn="r" rtl="1" eaLnBrk="1" fontAlgn="auto" hangingPunct="1">
              <a:spcAft>
                <a:spcPts val="0"/>
              </a:spcAft>
              <a:defRPr/>
            </a:pPr>
            <a:r>
              <a:rPr lang="fa-IR" sz="4000" dirty="0" smtClean="0"/>
              <a:t>ب- حوزه تشريعيات </a:t>
            </a:r>
            <a:endParaRPr lang="en-US" sz="4000" dirty="0" smtClean="0"/>
          </a:p>
        </p:txBody>
      </p:sp>
      <p:sp>
        <p:nvSpPr>
          <p:cNvPr id="158723" name="Rectangle 3"/>
          <p:cNvSpPr>
            <a:spLocks noGrp="1" noChangeArrowheads="1"/>
          </p:cNvSpPr>
          <p:nvPr>
            <p:ph idx="1"/>
          </p:nvPr>
        </p:nvSpPr>
        <p:spPr>
          <a:xfrm>
            <a:off x="495300" y="1766888"/>
            <a:ext cx="8401050" cy="4735512"/>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3900" b="1" dirty="0" smtClean="0">
                <a:latin typeface="Book Antiqua" panose="02040602050305030304" pitchFamily="18" charset="0"/>
              </a:rPr>
              <a:t>و اگر مي‌بينيم سابقاً دين عهده‌دار پرداختن به اين مسائل شده‌است. به اقتضاي عدم بلوغ و نارسايي علوم انساني و اعصار گذشته‌بوده‌است. ولي اكنون اين علوم دوره بلوغ را سپري كرده‌اند اين مسئوليّت از دوش دين برداشته ‌شده ‌است.</a:t>
            </a:r>
            <a:endParaRPr lang="fa-IR" sz="3900" b="1" dirty="0" smtClean="0">
              <a:solidFill>
                <a:schemeClr val="accent1"/>
              </a:solidFill>
              <a:latin typeface="Book Antiqua" panose="02040602050305030304" pitchFamily="18" charset="0"/>
            </a:endParaRPr>
          </a:p>
        </p:txBody>
      </p:sp>
      <p:sp>
        <p:nvSpPr>
          <p:cNvPr id="8294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CBC4E0E9-DA94-4A3C-8C3F-B82F717534F0}" type="slidenum">
              <a:rPr lang="en-US" sz="1000" b="0">
                <a:latin typeface="Verdana" pitchFamily="34" charset="0"/>
              </a:rPr>
              <a:pPr/>
              <a:t>41</a:t>
            </a:fld>
            <a:endParaRPr lang="en-US" sz="1000" b="0">
              <a:latin typeface="Verdana" pitchFamily="34" charset="0"/>
            </a:endParaRPr>
          </a:p>
        </p:txBody>
      </p:sp>
      <p:sp>
        <p:nvSpPr>
          <p:cNvPr id="158724"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58725" name="Rectangle 5"/>
          <p:cNvSpPr>
            <a:spLocks noChangeArrowheads="1"/>
          </p:cNvSpPr>
          <p:nvPr/>
        </p:nvSpPr>
        <p:spPr bwMode="auto">
          <a:xfrm>
            <a:off x="1411288" y="498475"/>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58726" name="Line 6"/>
          <p:cNvSpPr>
            <a:spLocks noChangeShapeType="1"/>
          </p:cNvSpPr>
          <p:nvPr/>
        </p:nvSpPr>
        <p:spPr bwMode="auto">
          <a:xfrm>
            <a:off x="0" y="19304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1142668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 calcmode="lin" valueType="num">
                                      <p:cBhvr>
                                        <p:cTn id="7" dur="500" fill="hold"/>
                                        <p:tgtEl>
                                          <p:spTgt spid="158723">
                                            <p:txEl>
                                              <p:pRg st="0" end="0"/>
                                            </p:txEl>
                                          </p:spTgt>
                                        </p:tgtEl>
                                        <p:attrNameLst>
                                          <p:attrName>ppt_w</p:attrName>
                                        </p:attrNameLst>
                                      </p:cBhvr>
                                      <p:tavLst>
                                        <p:tav tm="0">
                                          <p:val>
                                            <p:strVal val="4*#ppt_w"/>
                                          </p:val>
                                        </p:tav>
                                        <p:tav tm="100000">
                                          <p:val>
                                            <p:strVal val="#ppt_w"/>
                                          </p:val>
                                        </p:tav>
                                      </p:tavLst>
                                    </p:anim>
                                    <p:anim calcmode="lin" valueType="num">
                                      <p:cBhvr>
                                        <p:cTn id="8" dur="500" fill="hold"/>
                                        <p:tgtEl>
                                          <p:spTgt spid="158723">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5551488" y="1057275"/>
            <a:ext cx="3592512" cy="695325"/>
          </a:xfrm>
        </p:spPr>
        <p:txBody>
          <a:bodyPr/>
          <a:lstStyle/>
          <a:p>
            <a:pPr algn="r" rtl="1" eaLnBrk="1" fontAlgn="auto" hangingPunct="1">
              <a:spcAft>
                <a:spcPts val="0"/>
              </a:spcAft>
              <a:defRPr/>
            </a:pPr>
            <a:r>
              <a:rPr lang="fa-IR" sz="4000" dirty="0" smtClean="0"/>
              <a:t>ب- حوزه تشريعيات </a:t>
            </a:r>
            <a:endParaRPr lang="en-US" sz="4000" dirty="0" smtClean="0"/>
          </a:p>
        </p:txBody>
      </p:sp>
      <p:sp>
        <p:nvSpPr>
          <p:cNvPr id="160771" name="Rectangle 3"/>
          <p:cNvSpPr>
            <a:spLocks noGrp="1" noChangeArrowheads="1"/>
          </p:cNvSpPr>
          <p:nvPr>
            <p:ph idx="1"/>
          </p:nvPr>
        </p:nvSpPr>
        <p:spPr>
          <a:xfrm>
            <a:off x="977900" y="2014538"/>
            <a:ext cx="7512050" cy="2443162"/>
          </a:xfrm>
        </p:spPr>
        <p:txBody>
          <a:bodyPr>
            <a:normAutofit fontScale="77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4400" b="1" dirty="0" smtClean="0">
                <a:latin typeface="Book Antiqua" pitchFamily="18" charset="0"/>
              </a:rPr>
              <a:t>قبل از علم مديريت ، علم فقه عهده‌دار علم مديريت بود و خلاصه ادعايشان اين است كه: دين عهده‌دار امور اخروي است و بدون دين مي‌توان دنيا را آباد كرد.</a:t>
            </a:r>
          </a:p>
          <a:p>
            <a:pPr marL="457200" indent="-457200" algn="r" rtl="1" eaLnBrk="1" fontAlgn="auto" hangingPunct="1">
              <a:lnSpc>
                <a:spcPct val="130000"/>
              </a:lnSpc>
              <a:spcBef>
                <a:spcPts val="0"/>
              </a:spcBef>
              <a:spcAft>
                <a:spcPts val="0"/>
              </a:spcAft>
              <a:buFont typeface="Arial"/>
              <a:buChar char="•"/>
              <a:defRPr/>
            </a:pPr>
            <a:endParaRPr lang="fa-IR" sz="4400" b="1" dirty="0" smtClean="0">
              <a:solidFill>
                <a:schemeClr val="accent1"/>
              </a:solidFill>
              <a:latin typeface="Book Antiqua" pitchFamily="18" charset="0"/>
            </a:endParaRPr>
          </a:p>
        </p:txBody>
      </p:sp>
      <p:sp>
        <p:nvSpPr>
          <p:cNvPr id="8499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44A50B5-6291-4B05-B1BA-12EFB0F229ED}" type="slidenum">
              <a:rPr lang="en-US" sz="1000" b="0">
                <a:latin typeface="Verdana" pitchFamily="34" charset="0"/>
              </a:rPr>
              <a:pPr/>
              <a:t>42</a:t>
            </a:fld>
            <a:endParaRPr lang="en-US" sz="1000" b="0">
              <a:latin typeface="Verdana" pitchFamily="34" charset="0"/>
            </a:endParaRPr>
          </a:p>
        </p:txBody>
      </p:sp>
      <p:sp>
        <p:nvSpPr>
          <p:cNvPr id="160772"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60773" name="Rectangle 5"/>
          <p:cNvSpPr>
            <a:spLocks noChangeArrowheads="1"/>
          </p:cNvSpPr>
          <p:nvPr/>
        </p:nvSpPr>
        <p:spPr bwMode="auto">
          <a:xfrm>
            <a:off x="1411288" y="406400"/>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60774" name="Line 6"/>
          <p:cNvSpPr>
            <a:spLocks noChangeShapeType="1"/>
          </p:cNvSpPr>
          <p:nvPr/>
        </p:nvSpPr>
        <p:spPr bwMode="auto">
          <a:xfrm>
            <a:off x="0" y="19304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8765305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Effect transition="in" filter="fade">
                                      <p:cBhvr>
                                        <p:cTn id="7" dur="1000"/>
                                        <p:tgtEl>
                                          <p:spTgt spid="160771">
                                            <p:txEl>
                                              <p:pRg st="0" end="0"/>
                                            </p:txEl>
                                          </p:spTgt>
                                        </p:tgtEl>
                                      </p:cBhvr>
                                    </p:animEffect>
                                    <p:anim calcmode="lin" valueType="num">
                                      <p:cBhvr>
                                        <p:cTn id="8" dur="1000" fill="hold"/>
                                        <p:tgtEl>
                                          <p:spTgt spid="1607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07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3532188" y="1095375"/>
            <a:ext cx="5903912" cy="641350"/>
          </a:xfrm>
        </p:spPr>
        <p:txBody>
          <a:bodyPr/>
          <a:lstStyle/>
          <a:p>
            <a:pPr algn="r" rtl="1" eaLnBrk="1" fontAlgn="auto" hangingPunct="1">
              <a:spcAft>
                <a:spcPts val="0"/>
              </a:spcAft>
              <a:defRPr/>
            </a:pPr>
            <a:r>
              <a:rPr lang="fa-IR" sz="4000" dirty="0" smtClean="0"/>
              <a:t>نقد و بررسي - حوزه تشريعيات</a:t>
            </a:r>
            <a:endParaRPr lang="en-US" sz="4000" dirty="0" smtClean="0"/>
          </a:p>
        </p:txBody>
      </p:sp>
      <p:sp>
        <p:nvSpPr>
          <p:cNvPr id="162819" name="Rectangle 3"/>
          <p:cNvSpPr>
            <a:spLocks noGrp="1" noChangeArrowheads="1"/>
          </p:cNvSpPr>
          <p:nvPr>
            <p:ph idx="1"/>
          </p:nvPr>
        </p:nvSpPr>
        <p:spPr>
          <a:xfrm>
            <a:off x="1270000" y="1887538"/>
            <a:ext cx="7512050" cy="4583112"/>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3600" b="1" dirty="0" smtClean="0">
                <a:latin typeface="Book Antiqua" panose="02040602050305030304" pitchFamily="18" charset="0"/>
              </a:rPr>
              <a:t>اولّاً: انسان موجودي است سه بعدي : مادي ، رواني ، معنوي كه در كليت شخصيت واحد انساني با يكديگر تعامل دارند و بر يكديگر مؤثرند و نمي‌توان بُعدي را مجرد از رابطه‌اش با ابعاد ديگر به درستي مورد مطالعه قرارداد و آن را شناخت و برخورد مناسب با آن نمود.</a:t>
            </a:r>
          </a:p>
        </p:txBody>
      </p:sp>
      <p:sp>
        <p:nvSpPr>
          <p:cNvPr id="8704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9D5C4E1-1AF9-4B61-B72E-052C6C5CDDA6}" type="slidenum">
              <a:rPr lang="en-US" sz="1000" b="0">
                <a:latin typeface="Verdana" pitchFamily="34" charset="0"/>
              </a:rPr>
              <a:pPr/>
              <a:t>43</a:t>
            </a:fld>
            <a:endParaRPr lang="en-US" sz="1000" b="0">
              <a:latin typeface="Verdana" pitchFamily="34" charset="0"/>
            </a:endParaRPr>
          </a:p>
        </p:txBody>
      </p:sp>
      <p:sp>
        <p:nvSpPr>
          <p:cNvPr id="162820"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62821" name="Rectangle 5"/>
          <p:cNvSpPr>
            <a:spLocks noChangeArrowheads="1"/>
          </p:cNvSpPr>
          <p:nvPr/>
        </p:nvSpPr>
        <p:spPr bwMode="auto">
          <a:xfrm>
            <a:off x="1360488" y="431800"/>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62822" name="Line 6"/>
          <p:cNvSpPr>
            <a:spLocks noChangeShapeType="1"/>
          </p:cNvSpPr>
          <p:nvPr/>
        </p:nvSpPr>
        <p:spPr bwMode="auto">
          <a:xfrm>
            <a:off x="0" y="19304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5289141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3367088" y="1069975"/>
            <a:ext cx="5929312" cy="695325"/>
          </a:xfrm>
        </p:spPr>
        <p:txBody>
          <a:bodyPr/>
          <a:lstStyle/>
          <a:p>
            <a:pPr algn="r" rtl="1" eaLnBrk="1" fontAlgn="auto" hangingPunct="1">
              <a:spcAft>
                <a:spcPts val="0"/>
              </a:spcAft>
              <a:defRPr/>
            </a:pPr>
            <a:r>
              <a:rPr lang="fa-IR" sz="4000" dirty="0" smtClean="0"/>
              <a:t>ت- حوزه گزینش مطالب و مثالها </a:t>
            </a:r>
            <a:endParaRPr lang="en-US" sz="4000" dirty="0" smtClean="0"/>
          </a:p>
        </p:txBody>
      </p:sp>
      <p:sp>
        <p:nvSpPr>
          <p:cNvPr id="183299" name="Rectangle 3"/>
          <p:cNvSpPr>
            <a:spLocks noGrp="1" noChangeArrowheads="1"/>
          </p:cNvSpPr>
          <p:nvPr>
            <p:ph idx="1"/>
          </p:nvPr>
        </p:nvSpPr>
        <p:spPr>
          <a:xfrm>
            <a:off x="342900" y="1684338"/>
            <a:ext cx="8801100" cy="2443162"/>
          </a:xfrm>
        </p:spPr>
        <p:txBody>
          <a:bodyPr>
            <a:normAutofit fontScale="700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100" b="1" dirty="0" smtClean="0">
                <a:latin typeface="Book Antiqua" pitchFamily="18" charset="0"/>
              </a:rPr>
              <a:t>بعضی را نظر بر این است که، خداوند عالم در گزینش مطالب، همچون سیره انبیاء و یا مثال نعمتها همچون شتر یا توصیف بهشت، همچون نهرهای جاری در پای درختان</a:t>
            </a:r>
            <a:r>
              <a:rPr lang="fa-IR" sz="3100" b="1" dirty="0" smtClean="0">
                <a:solidFill>
                  <a:schemeClr val="tx2"/>
                </a:solidFill>
                <a:latin typeface="Book Antiqua" pitchFamily="18" charset="0"/>
              </a:rPr>
              <a:t>(جَنّاتٌ تَجری مِن تَحتِهاالأنهارُ)</a:t>
            </a:r>
            <a:r>
              <a:rPr lang="fa-IR" sz="3100" b="1" dirty="0" smtClean="0">
                <a:latin typeface="Book Antiqua" pitchFamily="18" charset="0"/>
              </a:rPr>
              <a:t> و میوه های دنیوی و بهشتی همچون انجیر، انار، انگور، خرماوغیره، ملاحظه منطقه نزول خویش(یعنی خاورومیانه) را نموده است؛ چراکه، اگر قرآن در منطقه ای دیگر نازل می شد، بعید نبود که سخن از انبیائی دیگر، و نِعَم و مثالها و توصیفاتی دیگر، در قرآن کریم، مطرح می شد.</a:t>
            </a:r>
            <a:endParaRPr lang="fa-IR" sz="3100" b="1" dirty="0" smtClean="0">
              <a:solidFill>
                <a:schemeClr val="accent1"/>
              </a:solidFill>
              <a:latin typeface="Book Antiqua" pitchFamily="18" charset="0"/>
            </a:endParaRPr>
          </a:p>
        </p:txBody>
      </p:sp>
      <p:sp>
        <p:nvSpPr>
          <p:cNvPr id="890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FB4AD0A5-4DB3-4378-8344-8A638EEE9CAF}" type="slidenum">
              <a:rPr lang="en-US" sz="1000" b="0">
                <a:latin typeface="Verdana" pitchFamily="34" charset="0"/>
              </a:rPr>
              <a:pPr/>
              <a:t>44</a:t>
            </a:fld>
            <a:endParaRPr lang="en-US" sz="1000" b="0">
              <a:latin typeface="Verdana" pitchFamily="34" charset="0"/>
            </a:endParaRPr>
          </a:p>
        </p:txBody>
      </p:sp>
      <p:sp>
        <p:nvSpPr>
          <p:cNvPr id="183300"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83301" name="Rectangle 5"/>
          <p:cNvSpPr>
            <a:spLocks noChangeArrowheads="1"/>
          </p:cNvSpPr>
          <p:nvPr/>
        </p:nvSpPr>
        <p:spPr bwMode="auto">
          <a:xfrm>
            <a:off x="1411288" y="406400"/>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83302" name="Line 6"/>
          <p:cNvSpPr>
            <a:spLocks noChangeShapeType="1"/>
          </p:cNvSpPr>
          <p:nvPr/>
        </p:nvSpPr>
        <p:spPr bwMode="auto">
          <a:xfrm>
            <a:off x="0" y="1755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7375813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83299">
                                            <p:txEl>
                                              <p:pRg st="0" end="0"/>
                                            </p:txEl>
                                          </p:spTgt>
                                        </p:tgtEl>
                                        <p:attrNameLst>
                                          <p:attrName>style.visibility</p:attrName>
                                        </p:attrNameLst>
                                      </p:cBhvr>
                                      <p:to>
                                        <p:strVal val="visible"/>
                                      </p:to>
                                    </p:set>
                                    <p:animEffect transition="in" filter="fade">
                                      <p:cBhvr>
                                        <p:cTn id="7" dur="1000"/>
                                        <p:tgtEl>
                                          <p:spTgt spid="183299">
                                            <p:txEl>
                                              <p:pRg st="0" end="0"/>
                                            </p:txEl>
                                          </p:spTgt>
                                        </p:tgtEl>
                                      </p:cBhvr>
                                    </p:animEffect>
                                    <p:anim calcmode="lin" valueType="num">
                                      <p:cBhvr>
                                        <p:cTn id="8" dur="1000" fill="hold"/>
                                        <p:tgtEl>
                                          <p:spTgt spid="1832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329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1055688" y="1069975"/>
            <a:ext cx="8240712" cy="695325"/>
          </a:xfrm>
        </p:spPr>
        <p:txBody>
          <a:bodyPr/>
          <a:lstStyle/>
          <a:p>
            <a:pPr algn="r" rtl="1" eaLnBrk="1" fontAlgn="auto" hangingPunct="1">
              <a:spcAft>
                <a:spcPts val="0"/>
              </a:spcAft>
              <a:defRPr/>
            </a:pPr>
            <a:r>
              <a:rPr lang="fa-IR" sz="4000" dirty="0" smtClean="0"/>
              <a:t>ت- نقد و بررسی-حوزه گزینش مطالب و مثالها </a:t>
            </a:r>
            <a:endParaRPr lang="en-US" sz="4000" dirty="0" smtClean="0"/>
          </a:p>
        </p:txBody>
      </p:sp>
      <p:sp>
        <p:nvSpPr>
          <p:cNvPr id="185347" name="Rectangle 3"/>
          <p:cNvSpPr>
            <a:spLocks noGrp="1" noChangeArrowheads="1"/>
          </p:cNvSpPr>
          <p:nvPr>
            <p:ph idx="1"/>
          </p:nvPr>
        </p:nvSpPr>
        <p:spPr>
          <a:xfrm>
            <a:off x="342900" y="1836738"/>
            <a:ext cx="8801100" cy="2443162"/>
          </a:xfrm>
        </p:spPr>
        <p:txBody>
          <a:bodyPr>
            <a:normAutofit fontScale="77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4300" b="1" dirty="0" smtClean="0">
                <a:latin typeface="Book Antiqua" pitchFamily="18" charset="0"/>
              </a:rPr>
              <a:t>اولاً؛ بر فرض صحت ادعا، این سخن با ابدی بودن و جهانی بودن قرآن، منافاتی ندارد؛ چراکه، این موارد از قبیل مثالها و الگوهایی برای حقایق ثابت و لایتغیر قرآنی است؛ و حقایق را دگرگون نمی کند.  </a:t>
            </a:r>
            <a:endParaRPr lang="fa-IR" sz="4300" b="1" dirty="0" smtClean="0">
              <a:solidFill>
                <a:schemeClr val="accent1"/>
              </a:solidFill>
              <a:latin typeface="Book Antiqua" pitchFamily="18" charset="0"/>
            </a:endParaRPr>
          </a:p>
        </p:txBody>
      </p:sp>
      <p:sp>
        <p:nvSpPr>
          <p:cNvPr id="9114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B8AE2E9-B02B-4578-9561-66C2CB9CFBE2}" type="slidenum">
              <a:rPr lang="en-US" sz="1000" b="0">
                <a:latin typeface="Verdana" pitchFamily="34" charset="0"/>
              </a:rPr>
              <a:pPr/>
              <a:t>45</a:t>
            </a:fld>
            <a:endParaRPr lang="en-US" sz="1000" b="0">
              <a:latin typeface="Verdana" pitchFamily="34" charset="0"/>
            </a:endParaRPr>
          </a:p>
        </p:txBody>
      </p:sp>
      <p:sp>
        <p:nvSpPr>
          <p:cNvPr id="185348"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85349" name="Rectangle 5"/>
          <p:cNvSpPr>
            <a:spLocks noChangeArrowheads="1"/>
          </p:cNvSpPr>
          <p:nvPr/>
        </p:nvSpPr>
        <p:spPr bwMode="auto">
          <a:xfrm>
            <a:off x="1411288" y="406400"/>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85350" name="Line 6"/>
          <p:cNvSpPr>
            <a:spLocks noChangeShapeType="1"/>
          </p:cNvSpPr>
          <p:nvPr/>
        </p:nvSpPr>
        <p:spPr bwMode="auto">
          <a:xfrm>
            <a:off x="0" y="1755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8811812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animEffect transition="in" filter="fade">
                                      <p:cBhvr>
                                        <p:cTn id="7" dur="1000"/>
                                        <p:tgtEl>
                                          <p:spTgt spid="185347">
                                            <p:txEl>
                                              <p:pRg st="0" end="0"/>
                                            </p:txEl>
                                          </p:spTgt>
                                        </p:tgtEl>
                                      </p:cBhvr>
                                    </p:animEffect>
                                    <p:anim calcmode="lin" valueType="num">
                                      <p:cBhvr>
                                        <p:cTn id="8" dur="1000" fill="hold"/>
                                        <p:tgtEl>
                                          <p:spTgt spid="1853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534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1068388" y="1108075"/>
            <a:ext cx="8240712" cy="695325"/>
          </a:xfrm>
        </p:spPr>
        <p:txBody>
          <a:bodyPr/>
          <a:lstStyle/>
          <a:p>
            <a:pPr algn="r" rtl="1" eaLnBrk="1" fontAlgn="auto" hangingPunct="1">
              <a:spcAft>
                <a:spcPts val="0"/>
              </a:spcAft>
              <a:defRPr/>
            </a:pPr>
            <a:r>
              <a:rPr lang="fa-IR" sz="4000" dirty="0" smtClean="0"/>
              <a:t>ت- نقد و بررسی-حوزه گزینش مطالب و مثالها </a:t>
            </a:r>
            <a:endParaRPr lang="en-US" sz="4000" dirty="0" smtClean="0"/>
          </a:p>
        </p:txBody>
      </p:sp>
      <p:sp>
        <p:nvSpPr>
          <p:cNvPr id="187395" name="Rectangle 3"/>
          <p:cNvSpPr>
            <a:spLocks noGrp="1" noChangeArrowheads="1"/>
          </p:cNvSpPr>
          <p:nvPr>
            <p:ph idx="1"/>
          </p:nvPr>
        </p:nvSpPr>
        <p:spPr>
          <a:xfrm>
            <a:off x="342900" y="1735138"/>
            <a:ext cx="8801100" cy="2443162"/>
          </a:xfrm>
        </p:spPr>
        <p:txBody>
          <a:bodyPr>
            <a:normAutofit fontScale="77500" lnSpcReduction="20000"/>
          </a:bodyPr>
          <a:lstStyle/>
          <a:p>
            <a:pPr marL="457200" indent="-457200" algn="just" rtl="1" eaLnBrk="1" fontAlgn="auto" hangingPunct="1">
              <a:lnSpc>
                <a:spcPct val="130000"/>
              </a:lnSpc>
              <a:spcBef>
                <a:spcPts val="0"/>
              </a:spcBef>
              <a:spcAft>
                <a:spcPts val="0"/>
              </a:spcAft>
              <a:buFont typeface="Arial"/>
              <a:buChar char="•"/>
              <a:defRPr/>
            </a:pPr>
            <a:r>
              <a:rPr lang="fa-IR" sz="3900" b="1" dirty="0" smtClean="0">
                <a:latin typeface="Book Antiqua" pitchFamily="18" charset="0"/>
              </a:rPr>
              <a:t>ثانیاً؛ این سخن نیز، مردود است؛ چراکه قرآن کریم در امر سیره انبیاء، مهمترین و برجسته ترین موارد را گزارش می دهد:</a:t>
            </a:r>
          </a:p>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sz="3400" b="1" dirty="0" smtClean="0">
                <a:solidFill>
                  <a:schemeClr val="tx2"/>
                </a:solidFill>
                <a:latin typeface="Book Antiqua" pitchFamily="18" charset="0"/>
              </a:rPr>
              <a:t>«نَحنُ نَقُصُّ عَلَیکَ أَحسَنَ القَصَصِ بِمَا أَوحَینَا إِلَیکَ هذَاالقُرآنَ»  (یوسف/3)</a:t>
            </a:r>
          </a:p>
          <a:p>
            <a:pPr marL="457200" indent="-457200" algn="just" rtl="1" eaLnBrk="1" fontAlgn="auto" hangingPunct="1">
              <a:lnSpc>
                <a:spcPct val="130000"/>
              </a:lnSpc>
              <a:spcBef>
                <a:spcPts val="0"/>
              </a:spcBef>
              <a:spcAft>
                <a:spcPts val="0"/>
              </a:spcAft>
              <a:buFont typeface="Wingdings" panose="05000000000000000000" pitchFamily="2" charset="2"/>
              <a:buNone/>
              <a:defRPr/>
            </a:pPr>
            <a:r>
              <a:rPr lang="fa-IR" b="1" dirty="0" smtClean="0">
                <a:solidFill>
                  <a:schemeClr val="accent2"/>
                </a:solidFill>
                <a:latin typeface="Book Antiqua" pitchFamily="18" charset="0"/>
              </a:rPr>
              <a:t>«ما با وحی این قرآن به سویت، برتوزیباترین قصص را با دقت، پی جویی می کنیم».</a:t>
            </a:r>
          </a:p>
        </p:txBody>
      </p:sp>
      <p:sp>
        <p:nvSpPr>
          <p:cNvPr id="9318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DDB00E25-A6A5-4D6E-A901-7ADD493D20F4}" type="slidenum">
              <a:rPr lang="en-US" sz="1000" b="0">
                <a:latin typeface="Verdana" pitchFamily="34" charset="0"/>
              </a:rPr>
              <a:pPr/>
              <a:t>46</a:t>
            </a:fld>
            <a:endParaRPr lang="en-US" sz="1000" b="0">
              <a:latin typeface="Verdana" pitchFamily="34" charset="0"/>
            </a:endParaRPr>
          </a:p>
        </p:txBody>
      </p:sp>
      <p:sp>
        <p:nvSpPr>
          <p:cNvPr id="187396"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87397" name="Rectangle 5"/>
          <p:cNvSpPr>
            <a:spLocks noChangeArrowheads="1"/>
          </p:cNvSpPr>
          <p:nvPr/>
        </p:nvSpPr>
        <p:spPr bwMode="auto">
          <a:xfrm>
            <a:off x="1411288" y="406400"/>
            <a:ext cx="8393112" cy="76517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حوزه‌هاي مطرح در ادعاي اقتضايي بودن قرآن</a:t>
            </a:r>
            <a:endParaRPr lang="en-US" sz="3600">
              <a:solidFill>
                <a:schemeClr val="tx2"/>
              </a:solidFill>
              <a:effectLst>
                <a:outerShdw blurRad="38100" dist="38100" dir="2700000" algn="tl">
                  <a:srgbClr val="000000"/>
                </a:outerShdw>
              </a:effectLst>
            </a:endParaRPr>
          </a:p>
        </p:txBody>
      </p:sp>
      <p:sp>
        <p:nvSpPr>
          <p:cNvPr id="187398" name="Line 6"/>
          <p:cNvSpPr>
            <a:spLocks noChangeShapeType="1"/>
          </p:cNvSpPr>
          <p:nvPr/>
        </p:nvSpPr>
        <p:spPr bwMode="auto">
          <a:xfrm>
            <a:off x="0" y="1755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9826422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87395">
                                            <p:txEl>
                                              <p:pRg st="0" end="0"/>
                                            </p:txEl>
                                          </p:spTgt>
                                        </p:tgtEl>
                                        <p:attrNameLst>
                                          <p:attrName>style.visibility</p:attrName>
                                        </p:attrNameLst>
                                      </p:cBhvr>
                                      <p:to>
                                        <p:strVal val="visible"/>
                                      </p:to>
                                    </p:set>
                                    <p:animEffect transition="in" filter="fade">
                                      <p:cBhvr>
                                        <p:cTn id="7" dur="1000"/>
                                        <p:tgtEl>
                                          <p:spTgt spid="187395">
                                            <p:txEl>
                                              <p:pRg st="0" end="0"/>
                                            </p:txEl>
                                          </p:spTgt>
                                        </p:tgtEl>
                                      </p:cBhvr>
                                    </p:animEffect>
                                    <p:anim calcmode="lin" valueType="num">
                                      <p:cBhvr>
                                        <p:cTn id="8" dur="1000" fill="hold"/>
                                        <p:tgtEl>
                                          <p:spTgt spid="1873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73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187395">
                                            <p:txEl>
                                              <p:pRg st="1" end="1"/>
                                            </p:txEl>
                                          </p:spTgt>
                                        </p:tgtEl>
                                        <p:attrNameLst>
                                          <p:attrName>style.visibility</p:attrName>
                                        </p:attrNameLst>
                                      </p:cBhvr>
                                      <p:to>
                                        <p:strVal val="visible"/>
                                      </p:to>
                                    </p:set>
                                    <p:animEffect transition="in" filter="fade">
                                      <p:cBhvr>
                                        <p:cTn id="14" dur="1000"/>
                                        <p:tgtEl>
                                          <p:spTgt spid="187395">
                                            <p:txEl>
                                              <p:pRg st="1" end="1"/>
                                            </p:txEl>
                                          </p:spTgt>
                                        </p:tgtEl>
                                      </p:cBhvr>
                                    </p:animEffect>
                                    <p:anim calcmode="lin" valueType="num">
                                      <p:cBhvr>
                                        <p:cTn id="15" dur="1000" fill="hold"/>
                                        <p:tgtEl>
                                          <p:spTgt spid="18739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8739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187395">
                                            <p:txEl>
                                              <p:pRg st="2" end="2"/>
                                            </p:txEl>
                                          </p:spTgt>
                                        </p:tgtEl>
                                        <p:attrNameLst>
                                          <p:attrName>style.visibility</p:attrName>
                                        </p:attrNameLst>
                                      </p:cBhvr>
                                      <p:to>
                                        <p:strVal val="visible"/>
                                      </p:to>
                                    </p:set>
                                    <p:animEffect transition="in" filter="fade">
                                      <p:cBhvr>
                                        <p:cTn id="21" dur="1000"/>
                                        <p:tgtEl>
                                          <p:spTgt spid="187395">
                                            <p:txEl>
                                              <p:pRg st="2" end="2"/>
                                            </p:txEl>
                                          </p:spTgt>
                                        </p:tgtEl>
                                      </p:cBhvr>
                                    </p:animEffect>
                                    <p:anim calcmode="lin" valueType="num">
                                      <p:cBhvr>
                                        <p:cTn id="22" dur="1000" fill="hold"/>
                                        <p:tgtEl>
                                          <p:spTgt spid="18739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8739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4279900" y="409575"/>
            <a:ext cx="5332413" cy="641350"/>
          </a:xfrm>
        </p:spPr>
        <p:txBody>
          <a:bodyPr/>
          <a:lstStyle/>
          <a:p>
            <a:pPr algn="r" rtl="1" eaLnBrk="1" fontAlgn="auto" hangingPunct="1">
              <a:spcAft>
                <a:spcPts val="0"/>
              </a:spcAft>
              <a:defRPr/>
            </a:pPr>
            <a:r>
              <a:rPr lang="fa-IR" sz="4000" dirty="0" smtClean="0">
                <a:latin typeface="Book Antiqua" pitchFamily="18" charset="0"/>
              </a:rPr>
              <a:t>قبض و بسط معرفت ديني</a:t>
            </a:r>
            <a:r>
              <a:rPr lang="fa-IR" sz="4000" dirty="0" smtClean="0"/>
              <a:t> </a:t>
            </a:r>
            <a:endParaRPr lang="en-US" sz="4000" dirty="0" smtClean="0"/>
          </a:p>
        </p:txBody>
      </p:sp>
      <p:sp>
        <p:nvSpPr>
          <p:cNvPr id="193539" name="Rectangle 3"/>
          <p:cNvSpPr>
            <a:spLocks noGrp="1" noChangeArrowheads="1"/>
          </p:cNvSpPr>
          <p:nvPr>
            <p:ph idx="1"/>
          </p:nvPr>
        </p:nvSpPr>
        <p:spPr>
          <a:xfrm>
            <a:off x="266700" y="1023938"/>
            <a:ext cx="8591550" cy="4973637"/>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آنجا كه سخن از هستي اشياء است معرفتها ثابت مي‌باشد و آنجا كه سخن از چيستي و كيفيت هستي است، معرفتها مي‌تواند متفاوت گردد.</a:t>
            </a:r>
          </a:p>
          <a:p>
            <a:pPr marL="457200" indent="-457200" algn="just"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در اين كه خدا هست، معرفت ما با معرفت علي(ع) تفاوتي ندارد امّا در وصف كيفيت هستي خدا، قطعاً معرفت ما با معرفت علي(ع) متفاوت خواهدبود.</a:t>
            </a:r>
          </a:p>
          <a:p>
            <a:pPr marL="457200" indent="-457200" algn="just" rtl="1" eaLnBrk="1" fontAlgn="auto" hangingPunct="1">
              <a:lnSpc>
                <a:spcPct val="130000"/>
              </a:lnSpc>
              <a:spcAft>
                <a:spcPts val="0"/>
              </a:spcAft>
              <a:buFont typeface="Arial" panose="020B0604020202020204" pitchFamily="34" charset="0"/>
              <a:buChar char="•"/>
              <a:defRPr/>
            </a:pPr>
            <a:r>
              <a:rPr lang="fa-IR" b="1" dirty="0" smtClean="0">
                <a:latin typeface="Book Antiqua" panose="02040602050305030304" pitchFamily="18" charset="0"/>
              </a:rPr>
              <a:t>تفاوتها در درك فلسفه احكام و درك خصوصيات تفصيلي احكام و تجربه باطني حقيقت احكام است كه ميان مؤمنان تفاوت پديد مي‌آيد.</a:t>
            </a:r>
            <a:endParaRPr lang="fa-IR" b="1" dirty="0" smtClean="0">
              <a:solidFill>
                <a:schemeClr val="accent1"/>
              </a:solidFill>
              <a:latin typeface="Book Antiqua" panose="02040602050305030304" pitchFamily="18" charset="0"/>
            </a:endParaRPr>
          </a:p>
        </p:txBody>
      </p:sp>
      <p:sp>
        <p:nvSpPr>
          <p:cNvPr id="9523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2583A61-043B-449E-97F1-03F8636FBDA5}" type="slidenum">
              <a:rPr lang="en-US" sz="1000" b="0">
                <a:latin typeface="Verdana" pitchFamily="34" charset="0"/>
              </a:rPr>
              <a:pPr/>
              <a:t>47</a:t>
            </a:fld>
            <a:endParaRPr lang="en-US" sz="1000" b="0">
              <a:latin typeface="Verdana" pitchFamily="34" charset="0"/>
            </a:endParaRPr>
          </a:p>
        </p:txBody>
      </p:sp>
      <p:sp>
        <p:nvSpPr>
          <p:cNvPr id="193540"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93541" name="Line 5"/>
          <p:cNvSpPr>
            <a:spLocks noChangeShapeType="1"/>
          </p:cNvSpPr>
          <p:nvPr/>
        </p:nvSpPr>
        <p:spPr bwMode="auto">
          <a:xfrm>
            <a:off x="0" y="11017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1856367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Effect transition="in" filter="fade">
                                      <p:cBhvr>
                                        <p:cTn id="7" dur="1000"/>
                                        <p:tgtEl>
                                          <p:spTgt spid="1935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3539">
                                            <p:txEl>
                                              <p:pRg st="1" end="1"/>
                                            </p:txEl>
                                          </p:spTgt>
                                        </p:tgtEl>
                                        <p:attrNameLst>
                                          <p:attrName>style.visibility</p:attrName>
                                        </p:attrNameLst>
                                      </p:cBhvr>
                                      <p:to>
                                        <p:strVal val="visible"/>
                                      </p:to>
                                    </p:set>
                                    <p:animEffect transition="in" filter="fade">
                                      <p:cBhvr>
                                        <p:cTn id="12" dur="1000"/>
                                        <p:tgtEl>
                                          <p:spTgt spid="1935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93539">
                                            <p:txEl>
                                              <p:pRg st="2" end="2"/>
                                            </p:txEl>
                                          </p:spTgt>
                                        </p:tgtEl>
                                        <p:attrNameLst>
                                          <p:attrName>style.visibility</p:attrName>
                                        </p:attrNameLst>
                                      </p:cBhvr>
                                      <p:to>
                                        <p:strVal val="visible"/>
                                      </p:to>
                                    </p:set>
                                    <p:animEffect transition="in" filter="fade">
                                      <p:cBhvr>
                                        <p:cTn id="17" dur="1000"/>
                                        <p:tgtEl>
                                          <p:spTgt spid="1935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4483100" y="409575"/>
            <a:ext cx="4660900" cy="641350"/>
          </a:xfrm>
        </p:spPr>
        <p:txBody>
          <a:bodyPr/>
          <a:lstStyle/>
          <a:p>
            <a:pPr algn="r" rtl="1" eaLnBrk="1" fontAlgn="auto" hangingPunct="1">
              <a:spcAft>
                <a:spcPts val="0"/>
              </a:spcAft>
              <a:defRPr/>
            </a:pPr>
            <a:r>
              <a:rPr lang="fa-IR" sz="4000" dirty="0" smtClean="0">
                <a:latin typeface="Book Antiqua" pitchFamily="18" charset="0"/>
              </a:rPr>
              <a:t>قبض و بسط معرفت ديني</a:t>
            </a:r>
            <a:r>
              <a:rPr lang="fa-IR" sz="4000" dirty="0" smtClean="0"/>
              <a:t> </a:t>
            </a:r>
            <a:endParaRPr lang="en-US" sz="4000" dirty="0" smtClean="0"/>
          </a:p>
        </p:txBody>
      </p:sp>
      <p:sp>
        <p:nvSpPr>
          <p:cNvPr id="195587" name="Rectangle 3"/>
          <p:cNvSpPr>
            <a:spLocks noGrp="1" noChangeArrowheads="1"/>
          </p:cNvSpPr>
          <p:nvPr>
            <p:ph idx="1"/>
          </p:nvPr>
        </p:nvSpPr>
        <p:spPr>
          <a:xfrm>
            <a:off x="431800" y="1227138"/>
            <a:ext cx="8540750" cy="6005512"/>
          </a:xfrm>
        </p:spPr>
        <p:txBody>
          <a:bodyPr/>
          <a:lstStyle/>
          <a:p>
            <a:pPr marL="457200" indent="-457200" algn="just" rtl="1" eaLnBrk="1" fontAlgn="auto" hangingPunct="1">
              <a:lnSpc>
                <a:spcPct val="130000"/>
              </a:lnSpc>
              <a:spcAft>
                <a:spcPts val="0"/>
              </a:spcAft>
              <a:buFont typeface="Arial" panose="020B0604020202020204" pitchFamily="34" charset="0"/>
              <a:buChar char="•"/>
              <a:defRPr/>
            </a:pPr>
            <a:r>
              <a:rPr lang="fa-IR" sz="2700" b="1" dirty="0" smtClean="0"/>
              <a:t>مجموعه‌اي از معرفت به ضروريات اعتقادي، اخلاقي و فقهي و ... وجود دارد كه نه در افراد، نسبت به يكديگر متفاوت است و نه در باور مومنان، در طول قبض يا بسط معرفتي و وجودي آنان تفاوت مي‌يابد.</a:t>
            </a:r>
          </a:p>
          <a:p>
            <a:pPr marL="457200" indent="-457200" algn="just" rtl="1" eaLnBrk="1" fontAlgn="auto" hangingPunct="1">
              <a:lnSpc>
                <a:spcPct val="130000"/>
              </a:lnSpc>
              <a:spcAft>
                <a:spcPts val="0"/>
              </a:spcAft>
              <a:buFont typeface="Arial" panose="020B0604020202020204" pitchFamily="34" charset="0"/>
              <a:buChar char="•"/>
              <a:defRPr/>
            </a:pPr>
            <a:r>
              <a:rPr lang="fa-IR" sz="2700" b="1" dirty="0" smtClean="0"/>
              <a:t>اين باور مشترك ثابت است كه مؤمنان به دين را به يكديگر پيوند مي‌زند و جامعه ديني را پديد مي‌آورد.</a:t>
            </a:r>
          </a:p>
          <a:p>
            <a:pPr marL="457200" indent="-457200" algn="just" rtl="1" eaLnBrk="1" fontAlgn="auto" hangingPunct="1">
              <a:lnSpc>
                <a:spcPct val="130000"/>
              </a:lnSpc>
              <a:spcAft>
                <a:spcPts val="0"/>
              </a:spcAft>
              <a:buFont typeface="Arial" panose="020B0604020202020204" pitchFamily="34" charset="0"/>
              <a:buChar char="•"/>
              <a:defRPr/>
            </a:pPr>
            <a:r>
              <a:rPr lang="fa-IR" sz="2700" b="1" dirty="0" smtClean="0"/>
              <a:t>پس در غير ضروريات ديني است كه قبض و بسط و حتي‌گاه ابطال رُخ مي‌دهد كه حوزه تضارب آراء فقها و مجتهدين مي‌باشد، مجتهديني كه بر اساس اصول استنباطي كه بر اساس حكم عقل و وحي اثبات نموده‌اند به استنباط معرفت ديني از منابع ديني اقدام نمايند.</a:t>
            </a:r>
          </a:p>
        </p:txBody>
      </p:sp>
      <p:sp>
        <p:nvSpPr>
          <p:cNvPr id="9728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2DAF58B-DE1E-4007-AB52-4A1AD35556B5}" type="slidenum">
              <a:rPr lang="en-US" sz="1000" b="0">
                <a:latin typeface="Verdana" pitchFamily="34" charset="0"/>
              </a:rPr>
              <a:pPr/>
              <a:t>48</a:t>
            </a:fld>
            <a:endParaRPr lang="en-US" sz="1000" b="0">
              <a:latin typeface="Verdana" pitchFamily="34" charset="0"/>
            </a:endParaRPr>
          </a:p>
        </p:txBody>
      </p:sp>
      <p:sp>
        <p:nvSpPr>
          <p:cNvPr id="195588"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95589" name="Line 5"/>
          <p:cNvSpPr>
            <a:spLocks noChangeShapeType="1"/>
          </p:cNvSpPr>
          <p:nvPr/>
        </p:nvSpPr>
        <p:spPr bwMode="auto">
          <a:xfrm>
            <a:off x="0" y="11017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5991281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95587">
                                            <p:txEl>
                                              <p:pRg st="0" end="0"/>
                                            </p:txEl>
                                          </p:spTgt>
                                        </p:tgtEl>
                                        <p:attrNameLst>
                                          <p:attrName>style.visibility</p:attrName>
                                        </p:attrNameLst>
                                      </p:cBhvr>
                                      <p:to>
                                        <p:strVal val="visible"/>
                                      </p:to>
                                    </p:set>
                                    <p:animEffect transition="in" filter="box(out)">
                                      <p:cBhvr>
                                        <p:cTn id="7" dur="1000"/>
                                        <p:tgtEl>
                                          <p:spTgt spid="195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95587">
                                            <p:txEl>
                                              <p:pRg st="1" end="1"/>
                                            </p:txEl>
                                          </p:spTgt>
                                        </p:tgtEl>
                                        <p:attrNameLst>
                                          <p:attrName>style.visibility</p:attrName>
                                        </p:attrNameLst>
                                      </p:cBhvr>
                                      <p:to>
                                        <p:strVal val="visible"/>
                                      </p:to>
                                    </p:set>
                                    <p:animEffect transition="in" filter="box(out)">
                                      <p:cBhvr>
                                        <p:cTn id="12" dur="1000"/>
                                        <p:tgtEl>
                                          <p:spTgt spid="1955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195587">
                                            <p:txEl>
                                              <p:pRg st="2" end="2"/>
                                            </p:txEl>
                                          </p:spTgt>
                                        </p:tgtEl>
                                        <p:attrNameLst>
                                          <p:attrName>style.visibility</p:attrName>
                                        </p:attrNameLst>
                                      </p:cBhvr>
                                      <p:to>
                                        <p:strVal val="visible"/>
                                      </p:to>
                                    </p:set>
                                    <p:animEffect transition="in" filter="box(out)">
                                      <p:cBhvr>
                                        <p:cTn id="17" dur="1000"/>
                                        <p:tgtEl>
                                          <p:spTgt spid="1955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5448300" y="473075"/>
            <a:ext cx="3695700" cy="641350"/>
          </a:xfrm>
        </p:spPr>
        <p:txBody>
          <a:bodyPr/>
          <a:lstStyle/>
          <a:p>
            <a:pPr algn="just" rtl="1" eaLnBrk="1" fontAlgn="auto" hangingPunct="1">
              <a:spcAft>
                <a:spcPts val="0"/>
              </a:spcAft>
              <a:defRPr/>
            </a:pPr>
            <a:r>
              <a:rPr lang="fa-IR" sz="4000" dirty="0" smtClean="0">
                <a:latin typeface="Book Antiqua" pitchFamily="18" charset="0"/>
              </a:rPr>
              <a:t>عوامل قبض و بسط</a:t>
            </a:r>
            <a:r>
              <a:rPr lang="fa-IR" sz="4000" dirty="0" smtClean="0"/>
              <a:t> </a:t>
            </a:r>
            <a:endParaRPr lang="en-US" sz="4000" dirty="0" smtClean="0"/>
          </a:p>
        </p:txBody>
      </p:sp>
      <p:sp>
        <p:nvSpPr>
          <p:cNvPr id="199683" name="Rectangle 3"/>
          <p:cNvSpPr>
            <a:spLocks noGrp="1" noChangeArrowheads="1"/>
          </p:cNvSpPr>
          <p:nvPr>
            <p:ph idx="1"/>
          </p:nvPr>
        </p:nvSpPr>
        <p:spPr>
          <a:xfrm>
            <a:off x="292100" y="1139825"/>
            <a:ext cx="8851900" cy="5553075"/>
          </a:xfrm>
        </p:spPr>
        <p:txBody>
          <a:bodyPr>
            <a:normAutofit lnSpcReduction="10000"/>
          </a:bodyPr>
          <a:lstStyle/>
          <a:p>
            <a:pPr marL="863600" lvl="1" indent="-457200" algn="just" rtl="1" eaLnBrk="1" fontAlgn="auto" hangingPunct="1">
              <a:lnSpc>
                <a:spcPct val="130000"/>
              </a:lnSpc>
              <a:spcBef>
                <a:spcPts val="0"/>
              </a:spcBef>
              <a:spcAft>
                <a:spcPts val="0"/>
              </a:spcAft>
              <a:buFont typeface="Arial"/>
              <a:buChar char="•"/>
              <a:defRPr/>
            </a:pPr>
            <a:r>
              <a:rPr lang="fa-IR" sz="3100" b="1" dirty="0" smtClean="0">
                <a:solidFill>
                  <a:schemeClr val="tx2"/>
                </a:solidFill>
              </a:rPr>
              <a:t>عامل دوم :</a:t>
            </a:r>
            <a:r>
              <a:rPr lang="fa-IR" sz="3100" b="1" dirty="0" smtClean="0"/>
              <a:t> ميزان آگاهيهاي سابق ديني، در حوزه‌هاي مختلف دين و ميزان احاطه نظري بر مباني استنباط و نحوه بكارگيري آن است كه در كيفيت و سِعِه و ضيق استنباطات، دخالت شدیدی دارد.</a:t>
            </a:r>
          </a:p>
          <a:p>
            <a:pPr marL="863600" lvl="1" indent="-457200" algn="just" rtl="1" eaLnBrk="1" fontAlgn="auto" hangingPunct="1">
              <a:lnSpc>
                <a:spcPct val="130000"/>
              </a:lnSpc>
              <a:spcBef>
                <a:spcPts val="0"/>
              </a:spcBef>
              <a:spcAft>
                <a:spcPts val="0"/>
              </a:spcAft>
              <a:buFont typeface="Arial"/>
              <a:buChar char="•"/>
              <a:defRPr/>
            </a:pPr>
            <a:r>
              <a:rPr lang="fa-IR" sz="3100" b="1" dirty="0" smtClean="0">
                <a:solidFill>
                  <a:schemeClr val="tx2"/>
                </a:solidFill>
              </a:rPr>
              <a:t>عامل سوم :</a:t>
            </a:r>
            <a:r>
              <a:rPr lang="fa-IR" sz="3100" b="1" dirty="0" smtClean="0"/>
              <a:t> ميزان معرفتهاي انساني سابق بر دين مي‌باشد، كه در نوع نتايج مي‌تواند موثرباشد ليكن اين تاثير كلي و دائمي نيست.</a:t>
            </a:r>
          </a:p>
          <a:p>
            <a:pPr marL="863600" lvl="1" indent="-457200" algn="just" rtl="1" eaLnBrk="1" fontAlgn="auto" hangingPunct="1">
              <a:lnSpc>
                <a:spcPct val="130000"/>
              </a:lnSpc>
              <a:spcBef>
                <a:spcPts val="0"/>
              </a:spcBef>
              <a:spcAft>
                <a:spcPts val="0"/>
              </a:spcAft>
              <a:buFont typeface="Arial"/>
              <a:buChar char="•"/>
              <a:defRPr/>
            </a:pPr>
            <a:r>
              <a:rPr lang="fa-IR" sz="3100" b="1" dirty="0" smtClean="0">
                <a:solidFill>
                  <a:schemeClr val="tx2"/>
                </a:solidFill>
              </a:rPr>
              <a:t>عامل چهارم :</a:t>
            </a:r>
            <a:r>
              <a:rPr lang="fa-IR" sz="3100" b="1" dirty="0" smtClean="0"/>
              <a:t> ميزان شناخت موضوعات احكام ديني مي‌باشد كه در درك چگونگي احكام آنها بسيار مؤ‌ثر است.	</a:t>
            </a:r>
          </a:p>
        </p:txBody>
      </p:sp>
      <p:sp>
        <p:nvSpPr>
          <p:cNvPr id="9933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AC83AC58-9BB2-42AD-BC8A-995F5A992590}" type="slidenum">
              <a:rPr lang="en-US" sz="1000" b="0">
                <a:latin typeface="Verdana" pitchFamily="34" charset="0"/>
              </a:rPr>
              <a:pPr/>
              <a:t>49</a:t>
            </a:fld>
            <a:endParaRPr lang="en-US" sz="1000" b="0">
              <a:latin typeface="Verdana" pitchFamily="34" charset="0"/>
            </a:endParaRPr>
          </a:p>
        </p:txBody>
      </p:sp>
      <p:sp>
        <p:nvSpPr>
          <p:cNvPr id="199684"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199685" name="Line 5"/>
          <p:cNvSpPr>
            <a:spLocks noChangeShapeType="1"/>
          </p:cNvSpPr>
          <p:nvPr/>
        </p:nvSpPr>
        <p:spPr bwMode="auto">
          <a:xfrm>
            <a:off x="0" y="11017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1571893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nodeType="clickEffect">
                                  <p:stCondLst>
                                    <p:cond delay="0"/>
                                  </p:stCondLst>
                                  <p:childTnLst>
                                    <p:set>
                                      <p:cBhvr>
                                        <p:cTn id="6" dur="1" fill="hold">
                                          <p:stCondLst>
                                            <p:cond delay="0"/>
                                          </p:stCondLst>
                                        </p:cTn>
                                        <p:tgtEl>
                                          <p:spTgt spid="199683">
                                            <p:txEl>
                                              <p:pRg st="0" end="0"/>
                                            </p:txEl>
                                          </p:spTgt>
                                        </p:tgtEl>
                                        <p:attrNameLst>
                                          <p:attrName>style.visibility</p:attrName>
                                        </p:attrNameLst>
                                      </p:cBhvr>
                                      <p:to>
                                        <p:strVal val="visible"/>
                                      </p:to>
                                    </p:set>
                                    <p:animEffect transition="in" filter="circle(out)">
                                      <p:cBhvr>
                                        <p:cTn id="7" dur="1000"/>
                                        <p:tgtEl>
                                          <p:spTgt spid="1996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32" fill="hold" nodeType="clickEffect">
                                  <p:stCondLst>
                                    <p:cond delay="0"/>
                                  </p:stCondLst>
                                  <p:childTnLst>
                                    <p:set>
                                      <p:cBhvr>
                                        <p:cTn id="11" dur="1" fill="hold">
                                          <p:stCondLst>
                                            <p:cond delay="0"/>
                                          </p:stCondLst>
                                        </p:cTn>
                                        <p:tgtEl>
                                          <p:spTgt spid="199683">
                                            <p:txEl>
                                              <p:pRg st="1" end="1"/>
                                            </p:txEl>
                                          </p:spTgt>
                                        </p:tgtEl>
                                        <p:attrNameLst>
                                          <p:attrName>style.visibility</p:attrName>
                                        </p:attrNameLst>
                                      </p:cBhvr>
                                      <p:to>
                                        <p:strVal val="visible"/>
                                      </p:to>
                                    </p:set>
                                    <p:animEffect transition="in" filter="circle(out)">
                                      <p:cBhvr>
                                        <p:cTn id="12" dur="1000"/>
                                        <p:tgtEl>
                                          <p:spTgt spid="1996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32" fill="hold" nodeType="clickEffect">
                                  <p:stCondLst>
                                    <p:cond delay="0"/>
                                  </p:stCondLst>
                                  <p:childTnLst>
                                    <p:set>
                                      <p:cBhvr>
                                        <p:cTn id="16" dur="1" fill="hold">
                                          <p:stCondLst>
                                            <p:cond delay="0"/>
                                          </p:stCondLst>
                                        </p:cTn>
                                        <p:tgtEl>
                                          <p:spTgt spid="199683">
                                            <p:txEl>
                                              <p:pRg st="2" end="2"/>
                                            </p:txEl>
                                          </p:spTgt>
                                        </p:tgtEl>
                                        <p:attrNameLst>
                                          <p:attrName>style.visibility</p:attrName>
                                        </p:attrNameLst>
                                      </p:cBhvr>
                                      <p:to>
                                        <p:strVal val="visible"/>
                                      </p:to>
                                    </p:set>
                                    <p:animEffect transition="in" filter="circle(out)">
                                      <p:cBhvr>
                                        <p:cTn id="17" dur="1000"/>
                                        <p:tgtEl>
                                          <p:spTgt spid="1996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idx="1"/>
          </p:nvPr>
        </p:nvSpPr>
        <p:spPr>
          <a:xfrm>
            <a:off x="349250" y="1700213"/>
            <a:ext cx="8388350" cy="3917950"/>
          </a:xfrm>
        </p:spPr>
        <p:txBody>
          <a:bodyPr>
            <a:normAutofit fontScale="77500" lnSpcReduction="20000"/>
          </a:bodyPr>
          <a:lstStyle/>
          <a:p>
            <a:pPr marL="404813" indent="-404813" algn="just" rtl="1" eaLnBrk="1" fontAlgn="auto" hangingPunct="1">
              <a:spcBef>
                <a:spcPts val="0"/>
              </a:spcBef>
              <a:spcAft>
                <a:spcPts val="0"/>
              </a:spcAft>
              <a:buFont typeface="Arial"/>
              <a:buChar char="•"/>
              <a:defRPr/>
            </a:pPr>
            <a:r>
              <a:rPr lang="fa-IR" sz="4400" b="1" dirty="0" smtClean="0">
                <a:cs typeface="B Traffic" pitchFamily="2" charset="-78"/>
              </a:rPr>
              <a:t>هر موجودي در عالم طبيعت موجودي زماني – مكاني است. پس براي مطالعه وجه مادي هر پديده بايد به زمان و مكان آن پديده عنايت نمود، از اين رو توجه به زمان و مكان در درك شأن قرآن و سنت معصوم(ع) از حيث چگونگي صدور ،</a:t>
            </a:r>
            <a:r>
              <a:rPr lang="fa-IR" sz="4400" b="1" dirty="0" smtClean="0"/>
              <a:t>‌</a:t>
            </a:r>
            <a:r>
              <a:rPr lang="fa-IR" sz="4400" b="1" dirty="0" smtClean="0">
                <a:cs typeface="B Traffic" pitchFamily="2" charset="-78"/>
              </a:rPr>
              <a:t> ويژگيها و چگونگي فهم و عمل به آنها بسيار ضروري مي</a:t>
            </a:r>
            <a:r>
              <a:rPr lang="fa-IR" sz="4400" b="1" dirty="0" smtClean="0"/>
              <a:t>‌</a:t>
            </a:r>
            <a:r>
              <a:rPr lang="fa-IR" sz="4400" b="1" dirty="0" smtClean="0">
                <a:cs typeface="B Traffic" pitchFamily="2" charset="-78"/>
              </a:rPr>
              <a:t>باشد</a:t>
            </a:r>
            <a:r>
              <a:rPr lang="en-US" sz="4400" b="1" dirty="0" smtClean="0">
                <a:cs typeface="B Traffic" pitchFamily="2" charset="-78"/>
              </a:rPr>
              <a:t>.</a:t>
            </a:r>
          </a:p>
        </p:txBody>
      </p:sp>
      <p:sp>
        <p:nvSpPr>
          <p:cNvPr id="921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008B95B1-DC34-4781-A831-DAAFDBB2E35E}" type="slidenum">
              <a:rPr lang="en-US" sz="1000" b="0">
                <a:latin typeface="Verdana" pitchFamily="34" charset="0"/>
              </a:rPr>
              <a:pPr/>
              <a:t>5</a:t>
            </a:fld>
            <a:endParaRPr lang="en-US" sz="1000" b="0">
              <a:latin typeface="Verdana" pitchFamily="34" charset="0"/>
            </a:endParaRPr>
          </a:p>
        </p:txBody>
      </p:sp>
      <p:sp>
        <p:nvSpPr>
          <p:cNvPr id="2" name="Rectangle 3"/>
          <p:cNvSpPr>
            <a:spLocks noChangeArrowheads="1"/>
          </p:cNvSpPr>
          <p:nvPr/>
        </p:nvSpPr>
        <p:spPr bwMode="auto">
          <a:xfrm>
            <a:off x="698500" y="0"/>
            <a:ext cx="8039100" cy="641350"/>
          </a:xfrm>
          <a:prstGeom prst="rect">
            <a:avLst/>
          </a:prstGeom>
          <a:noFill/>
          <a:ln w="12700">
            <a:noFill/>
            <a:miter lim="800000"/>
            <a:headEnd/>
            <a:tailEnd/>
          </a:ln>
          <a:effectLst/>
        </p:spPr>
        <p:txBody>
          <a:bodyPr>
            <a:spAutoFit/>
          </a:bodyPr>
          <a:lstStyle/>
          <a:p>
            <a:pPr algn="r" eaLnBrk="1" hangingPunct="1">
              <a:defRPr/>
            </a:pPr>
            <a:r>
              <a:rPr lang="fa-IR" sz="3600" dirty="0">
                <a:solidFill>
                  <a:srgbClr val="FFFF00"/>
                </a:solidFill>
                <a:effectLst>
                  <a:outerShdw blurRad="38100" dist="38100" dir="2700000" algn="tl">
                    <a:srgbClr val="000000"/>
                  </a:outerShdw>
                </a:effectLst>
              </a:rPr>
              <a:t>1-نقش زمان و مكان در فهم و تحقق دين</a:t>
            </a:r>
            <a:endParaRPr lang="en-US" sz="3600" dirty="0">
              <a:solidFill>
                <a:srgbClr val="FFFF00"/>
              </a:solidFill>
              <a:effectLst>
                <a:outerShdw blurRad="38100" dist="38100" dir="2700000" algn="tl">
                  <a:srgbClr val="000000"/>
                </a:outerShdw>
              </a:effectLst>
            </a:endParaRPr>
          </a:p>
        </p:txBody>
      </p:sp>
      <p:sp>
        <p:nvSpPr>
          <p:cNvPr id="9220" name="Line 4"/>
          <p:cNvSpPr>
            <a:spLocks noChangeShapeType="1"/>
          </p:cNvSpPr>
          <p:nvPr/>
        </p:nvSpPr>
        <p:spPr bwMode="auto">
          <a:xfrm>
            <a:off x="0" y="6969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8348612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8788" y="1096963"/>
            <a:ext cx="8393112" cy="641350"/>
          </a:xfrm>
        </p:spPr>
        <p:txBody>
          <a:bodyPr/>
          <a:lstStyle/>
          <a:p>
            <a:pPr algn="r" rtl="1" eaLnBrk="1" fontAlgn="auto" hangingPunct="1">
              <a:spcAft>
                <a:spcPts val="0"/>
              </a:spcAft>
              <a:defRPr/>
            </a:pPr>
            <a:r>
              <a:rPr lang="fa-IR" sz="4000" dirty="0" smtClean="0"/>
              <a:t>راههاي تأثير وحي بر علوم بشري </a:t>
            </a:r>
            <a:endParaRPr lang="en-US" sz="4000" dirty="0" smtClean="0"/>
          </a:p>
        </p:txBody>
      </p:sp>
      <p:sp>
        <p:nvSpPr>
          <p:cNvPr id="203779" name="Rectangle 3"/>
          <p:cNvSpPr>
            <a:spLocks noGrp="1" noChangeArrowheads="1"/>
          </p:cNvSpPr>
          <p:nvPr>
            <p:ph idx="1"/>
          </p:nvPr>
        </p:nvSpPr>
        <p:spPr>
          <a:xfrm>
            <a:off x="0" y="1658938"/>
            <a:ext cx="8909050" cy="5594350"/>
          </a:xfrm>
        </p:spPr>
        <p:txBody>
          <a:bodyPr>
            <a:normAutofit lnSpcReduction="10000"/>
          </a:bodyPr>
          <a:lstStyle/>
          <a:p>
            <a:pPr marL="457200" indent="-457200" algn="just" rtl="1" eaLnBrk="1" fontAlgn="auto" hangingPunct="1">
              <a:lnSpc>
                <a:spcPct val="130000"/>
              </a:lnSpc>
              <a:spcBef>
                <a:spcPts val="0"/>
              </a:spcBef>
              <a:spcAft>
                <a:spcPts val="0"/>
              </a:spcAft>
              <a:buFont typeface="Wingdings" panose="05000000000000000000" pitchFamily="2" charset="2"/>
              <a:buAutoNum type="arabicPeriod"/>
              <a:defRPr/>
            </a:pPr>
            <a:r>
              <a:rPr lang="fa-IR" sz="3500" b="1" dirty="0" smtClean="0"/>
              <a:t>هستي‌شناسي و تبيين مبداء و منتها و غرض خلقت جهان</a:t>
            </a:r>
          </a:p>
          <a:p>
            <a:pPr marL="457200" indent="-457200" algn="just" rtl="1" eaLnBrk="1" fontAlgn="auto" hangingPunct="1">
              <a:lnSpc>
                <a:spcPct val="130000"/>
              </a:lnSpc>
              <a:spcBef>
                <a:spcPts val="0"/>
              </a:spcBef>
              <a:spcAft>
                <a:spcPts val="0"/>
              </a:spcAft>
              <a:buFont typeface="Wingdings" panose="05000000000000000000" pitchFamily="2" charset="2"/>
              <a:buAutoNum type="arabicPeriod"/>
              <a:defRPr/>
            </a:pPr>
            <a:r>
              <a:rPr lang="fa-IR" sz="3500" b="1" dirty="0" smtClean="0"/>
              <a:t>انسان شناسي و تبيين نيازها و اهداف خلقت انسان</a:t>
            </a:r>
          </a:p>
          <a:p>
            <a:pPr marL="457200" indent="-457200" algn="just" rtl="1" eaLnBrk="1" fontAlgn="auto" hangingPunct="1">
              <a:lnSpc>
                <a:spcPct val="130000"/>
              </a:lnSpc>
              <a:spcBef>
                <a:spcPts val="0"/>
              </a:spcBef>
              <a:spcAft>
                <a:spcPts val="0"/>
              </a:spcAft>
              <a:buFont typeface="Wingdings" panose="05000000000000000000" pitchFamily="2" charset="2"/>
              <a:buAutoNum type="arabicPeriod"/>
              <a:defRPr/>
            </a:pPr>
            <a:r>
              <a:rPr lang="fa-IR" sz="3500" b="1" dirty="0" smtClean="0"/>
              <a:t>تبيين احكام ارزش پديده‌ها و تبيين احكام روابط انسان با خويش انسانها با يكديگر، انسانها با عالم خلقت، و انسانها با مبداء و هستي و با عالم آخرت</a:t>
            </a:r>
          </a:p>
          <a:p>
            <a:pPr marL="457200" indent="-457200" algn="just" rtl="1" eaLnBrk="1" fontAlgn="auto" hangingPunct="1">
              <a:lnSpc>
                <a:spcPct val="130000"/>
              </a:lnSpc>
              <a:spcBef>
                <a:spcPts val="0"/>
              </a:spcBef>
              <a:spcAft>
                <a:spcPts val="0"/>
              </a:spcAft>
              <a:buFont typeface="Wingdings" panose="05000000000000000000" pitchFamily="2" charset="2"/>
              <a:buAutoNum type="arabicPeriod"/>
              <a:defRPr/>
            </a:pPr>
            <a:r>
              <a:rPr lang="fa-IR" sz="3500" b="1" dirty="0" smtClean="0"/>
              <a:t>تبيين حداقل، بعضي از احكام جزيي يا كلي تجربي ، نقلي ، عقلي و قلبي</a:t>
            </a:r>
          </a:p>
          <a:p>
            <a:pPr marL="457200" indent="-457200" algn="r" rtl="1" eaLnBrk="1" fontAlgn="auto" hangingPunct="1">
              <a:lnSpc>
                <a:spcPct val="130000"/>
              </a:lnSpc>
              <a:spcBef>
                <a:spcPts val="0"/>
              </a:spcBef>
              <a:spcAft>
                <a:spcPts val="0"/>
              </a:spcAft>
              <a:buFont typeface="Arial"/>
              <a:buChar char="•"/>
              <a:defRPr/>
            </a:pPr>
            <a:r>
              <a:rPr lang="fa-IR" dirty="0" smtClean="0"/>
              <a:t>طريق چهارم است كه به ما حق مي‌دهد پسوند اسلامي را به پژوهشهاي بشري اضافه نماييم، عناويني همچون مديريت اسلامي، روانشناسي اسلامي، جامعه‌شناسي اسلامي و ....</a:t>
            </a:r>
          </a:p>
        </p:txBody>
      </p:sp>
      <p:sp>
        <p:nvSpPr>
          <p:cNvPr id="10138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76B4787-0477-4BA2-9160-6AAD1C8B1BEC}" type="slidenum">
              <a:rPr lang="en-US" sz="1000" b="0">
                <a:latin typeface="Verdana" pitchFamily="34" charset="0"/>
              </a:rPr>
              <a:pPr/>
              <a:t>50</a:t>
            </a:fld>
            <a:endParaRPr lang="en-US" sz="1000" b="0">
              <a:latin typeface="Verdana" pitchFamily="34" charset="0"/>
            </a:endParaRPr>
          </a:p>
        </p:txBody>
      </p:sp>
      <p:sp>
        <p:nvSpPr>
          <p:cNvPr id="203780" name="Rectangle 4"/>
          <p:cNvSpPr>
            <a:spLocks noChangeArrowheads="1"/>
          </p:cNvSpPr>
          <p:nvPr/>
        </p:nvSpPr>
        <p:spPr bwMode="auto">
          <a:xfrm>
            <a:off x="4533900" y="-241300"/>
            <a:ext cx="5461000" cy="885825"/>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2- دین اسلام و علم </a:t>
            </a:r>
            <a:endParaRPr lang="en-US" sz="40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203781" name="Rectangle 5"/>
          <p:cNvSpPr>
            <a:spLocks noChangeArrowheads="1"/>
          </p:cNvSpPr>
          <p:nvPr/>
        </p:nvSpPr>
        <p:spPr bwMode="auto">
          <a:xfrm>
            <a:off x="1881188" y="460375"/>
            <a:ext cx="7262812" cy="641350"/>
          </a:xfrm>
          <a:prstGeom prst="rect">
            <a:avLst/>
          </a:prstGeom>
          <a:noFill/>
          <a:ln w="9525">
            <a:noFill/>
            <a:miter lim="800000"/>
            <a:headEnd/>
            <a:tailEnd/>
          </a:ln>
          <a:effectLst/>
        </p:spPr>
        <p:txBody>
          <a:bodyPr anchor="ctr" anchorCtr="1"/>
          <a:lstStyle/>
          <a:p>
            <a:pPr algn="r" rtl="1" eaLnBrk="1" hangingPunct="1">
              <a:defRPr/>
            </a:pPr>
            <a:r>
              <a:rPr lang="fa-IR" sz="4000">
                <a:solidFill>
                  <a:schemeClr val="tx2"/>
                </a:solidFill>
                <a:effectLst>
                  <a:outerShdw blurRad="38100" dist="38100" dir="2700000" algn="tl">
                    <a:srgbClr val="000000"/>
                  </a:outerShdw>
                </a:effectLst>
                <a:latin typeface="Book Antiqua" pitchFamily="18" charset="0"/>
              </a:rPr>
              <a:t>اثر وحی بر عقل و تجربه و عرفان بشری</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03782" name="Line 6"/>
          <p:cNvSpPr>
            <a:spLocks noChangeShapeType="1"/>
          </p:cNvSpPr>
          <p:nvPr/>
        </p:nvSpPr>
        <p:spPr bwMode="auto">
          <a:xfrm>
            <a:off x="0" y="11017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5217507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 calcmode="lin" valueType="num">
                                      <p:cBhvr additive="base">
                                        <p:cTn id="7" dur="1000" fill="hold"/>
                                        <p:tgtEl>
                                          <p:spTgt spid="20377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03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4" fill="hold" nodeType="clickEffect">
                                  <p:stCondLst>
                                    <p:cond delay="0"/>
                                  </p:stCondLst>
                                  <p:childTnLst>
                                    <p:set>
                                      <p:cBhvr>
                                        <p:cTn id="12" dur="1" fill="hold">
                                          <p:stCondLst>
                                            <p:cond delay="0"/>
                                          </p:stCondLst>
                                        </p:cTn>
                                        <p:tgtEl>
                                          <p:spTgt spid="203779">
                                            <p:txEl>
                                              <p:pRg st="1" end="1"/>
                                            </p:txEl>
                                          </p:spTgt>
                                        </p:tgtEl>
                                        <p:attrNameLst>
                                          <p:attrName>style.visibility</p:attrName>
                                        </p:attrNameLst>
                                      </p:cBhvr>
                                      <p:to>
                                        <p:strVal val="visible"/>
                                      </p:to>
                                    </p:set>
                                    <p:anim calcmode="lin" valueType="num">
                                      <p:cBhvr additive="base">
                                        <p:cTn id="13" dur="1000" fill="hold"/>
                                        <p:tgtEl>
                                          <p:spTgt spid="203779">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037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7" presetClass="entr" presetSubtype="4" fill="hold" nodeType="clickEffect">
                                  <p:stCondLst>
                                    <p:cond delay="0"/>
                                  </p:stCondLst>
                                  <p:childTnLst>
                                    <p:set>
                                      <p:cBhvr>
                                        <p:cTn id="18" dur="1" fill="hold">
                                          <p:stCondLst>
                                            <p:cond delay="0"/>
                                          </p:stCondLst>
                                        </p:cTn>
                                        <p:tgtEl>
                                          <p:spTgt spid="203779">
                                            <p:txEl>
                                              <p:pRg st="2" end="2"/>
                                            </p:txEl>
                                          </p:spTgt>
                                        </p:tgtEl>
                                        <p:attrNameLst>
                                          <p:attrName>style.visibility</p:attrName>
                                        </p:attrNameLst>
                                      </p:cBhvr>
                                      <p:to>
                                        <p:strVal val="visible"/>
                                      </p:to>
                                    </p:set>
                                    <p:anim calcmode="lin" valueType="num">
                                      <p:cBhvr additive="base">
                                        <p:cTn id="19" dur="1000" fill="hold"/>
                                        <p:tgtEl>
                                          <p:spTgt spid="203779">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37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7" presetClass="entr" presetSubtype="4" fill="hold" nodeType="clickEffect">
                                  <p:stCondLst>
                                    <p:cond delay="0"/>
                                  </p:stCondLst>
                                  <p:childTnLst>
                                    <p:set>
                                      <p:cBhvr>
                                        <p:cTn id="24" dur="1" fill="hold">
                                          <p:stCondLst>
                                            <p:cond delay="0"/>
                                          </p:stCondLst>
                                        </p:cTn>
                                        <p:tgtEl>
                                          <p:spTgt spid="203779">
                                            <p:txEl>
                                              <p:pRg st="3" end="3"/>
                                            </p:txEl>
                                          </p:spTgt>
                                        </p:tgtEl>
                                        <p:attrNameLst>
                                          <p:attrName>style.visibility</p:attrName>
                                        </p:attrNameLst>
                                      </p:cBhvr>
                                      <p:to>
                                        <p:strVal val="visible"/>
                                      </p:to>
                                    </p:set>
                                    <p:anim calcmode="lin" valueType="num">
                                      <p:cBhvr additive="base">
                                        <p:cTn id="25" dur="1000" fill="hold"/>
                                        <p:tgtEl>
                                          <p:spTgt spid="203779">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037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7" presetClass="entr" presetSubtype="4" fill="hold" nodeType="clickEffect">
                                  <p:stCondLst>
                                    <p:cond delay="0"/>
                                  </p:stCondLst>
                                  <p:childTnLst>
                                    <p:set>
                                      <p:cBhvr>
                                        <p:cTn id="30" dur="1" fill="hold">
                                          <p:stCondLst>
                                            <p:cond delay="0"/>
                                          </p:stCondLst>
                                        </p:cTn>
                                        <p:tgtEl>
                                          <p:spTgt spid="203779">
                                            <p:txEl>
                                              <p:pRg st="4" end="4"/>
                                            </p:txEl>
                                          </p:spTgt>
                                        </p:tgtEl>
                                        <p:attrNameLst>
                                          <p:attrName>style.visibility</p:attrName>
                                        </p:attrNameLst>
                                      </p:cBhvr>
                                      <p:to>
                                        <p:strVal val="visible"/>
                                      </p:to>
                                    </p:set>
                                    <p:anim calcmode="lin" valueType="num">
                                      <p:cBhvr additive="base">
                                        <p:cTn id="31" dur="1000" fill="hold"/>
                                        <p:tgtEl>
                                          <p:spTgt spid="203779">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037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368300" y="-254000"/>
            <a:ext cx="8229600" cy="1139825"/>
          </a:xfrm>
        </p:spPr>
        <p:txBody>
          <a:bodyPr/>
          <a:lstStyle/>
          <a:p>
            <a:pPr algn="r" rtl="1" eaLnBrk="1" fontAlgn="auto" hangingPunct="1">
              <a:spcAft>
                <a:spcPts val="0"/>
              </a:spcAft>
              <a:defRPr/>
            </a:pPr>
            <a:r>
              <a:rPr lang="fa-IR" sz="7200" dirty="0" smtClean="0">
                <a:latin typeface="Tahoma" pitchFamily="34" charset="0"/>
                <a:cs typeface="Arabic Transparent" pitchFamily="2" charset="-78"/>
              </a:rPr>
              <a:t>مقدمه سوم</a:t>
            </a:r>
            <a:endParaRPr lang="en-US" sz="7200" dirty="0" smtClean="0">
              <a:latin typeface="Tahoma" pitchFamily="34" charset="0"/>
              <a:cs typeface="Arabic Transparent" pitchFamily="2" charset="-78"/>
            </a:endParaRPr>
          </a:p>
        </p:txBody>
      </p:sp>
      <p:sp>
        <p:nvSpPr>
          <p:cNvPr id="227331" name="Rectangle 3"/>
          <p:cNvSpPr>
            <a:spLocks noGrp="1" noChangeArrowheads="1"/>
          </p:cNvSpPr>
          <p:nvPr>
            <p:ph idx="1"/>
          </p:nvPr>
        </p:nvSpPr>
        <p:spPr>
          <a:xfrm>
            <a:off x="228600" y="514350"/>
            <a:ext cx="8915400" cy="911225"/>
          </a:xfrm>
        </p:spPr>
        <p:txBody>
          <a:bodyPr/>
          <a:lstStyle/>
          <a:p>
            <a:pPr marL="571500" indent="-571500" algn="just" rtl="1" eaLnBrk="1" fontAlgn="auto" hangingPunct="1">
              <a:spcAft>
                <a:spcPts val="0"/>
              </a:spcAft>
              <a:buFont typeface="Wingdings" panose="05000000000000000000" pitchFamily="2" charset="2"/>
              <a:buNone/>
              <a:defRPr/>
            </a:pPr>
            <a:r>
              <a:rPr lang="fa-IR" sz="4400" b="1" dirty="0" smtClean="0">
                <a:solidFill>
                  <a:srgbClr val="FFFF00"/>
                </a:solidFill>
                <a:cs typeface="B Traffic" panose="00000400000000000000" pitchFamily="2" charset="-78"/>
              </a:rPr>
              <a:t>1- مبانی پژوهش در قرآن </a:t>
            </a:r>
            <a:endParaRPr lang="en-US" sz="4400" b="1" dirty="0" smtClean="0">
              <a:solidFill>
                <a:srgbClr val="FFFF00"/>
              </a:solidFill>
              <a:cs typeface="B Traffic" panose="00000400000000000000" pitchFamily="2" charset="-78"/>
            </a:endParaRPr>
          </a:p>
        </p:txBody>
      </p:sp>
      <p:sp>
        <p:nvSpPr>
          <p:cNvPr id="10342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DD2007F-A531-47A7-BA7B-522DEBE19D5A}" type="slidenum">
              <a:rPr lang="en-US" sz="1000" b="0">
                <a:latin typeface="Verdana" pitchFamily="34" charset="0"/>
              </a:rPr>
              <a:pPr/>
              <a:t>51</a:t>
            </a:fld>
            <a:endParaRPr lang="en-US" sz="1000" b="0">
              <a:latin typeface="Verdana" pitchFamily="34" charset="0"/>
            </a:endParaRPr>
          </a:p>
        </p:txBody>
      </p:sp>
      <p:sp>
        <p:nvSpPr>
          <p:cNvPr id="209924" name="Rectangle 4"/>
          <p:cNvSpPr>
            <a:spLocks noChangeArrowheads="1"/>
          </p:cNvSpPr>
          <p:nvPr/>
        </p:nvSpPr>
        <p:spPr bwMode="auto">
          <a:xfrm>
            <a:off x="2386013" y="5807075"/>
            <a:ext cx="8229600" cy="1050925"/>
          </a:xfrm>
          <a:prstGeom prst="rect">
            <a:avLst/>
          </a:prstGeom>
          <a:noFill/>
          <a:ln w="9525">
            <a:noFill/>
            <a:miter lim="800000"/>
            <a:headEnd/>
            <a:tailEnd/>
          </a:ln>
          <a:effectLst/>
        </p:spPr>
        <p:txBody>
          <a:bodyPr anchor="ctr" anchorCtr="1"/>
          <a:lstStyle/>
          <a:p>
            <a:pPr algn="r" rtl="1" eaLnBrk="1" hangingPunct="1">
              <a:defRPr/>
            </a:pPr>
            <a:r>
              <a:rPr lang="fa-IR" sz="3600">
                <a:solidFill>
                  <a:srgbClr val="FFFF00"/>
                </a:solidFill>
                <a:effectLst>
                  <a:outerShdw blurRad="38100" dist="38100" dir="2700000" algn="tl">
                    <a:srgbClr val="000000"/>
                  </a:outerShdw>
                </a:effectLst>
              </a:rPr>
              <a:t>2- منابع تحقیق در مدیریت اسلامی  </a:t>
            </a:r>
            <a:endParaRPr lang="en-US" sz="3600">
              <a:solidFill>
                <a:srgbClr val="FFFF00"/>
              </a:solidFill>
              <a:effectLst>
                <a:outerShdw blurRad="38100" dist="38100" dir="2700000" algn="tl">
                  <a:srgbClr val="000000"/>
                </a:outerShdw>
              </a:effectLst>
            </a:endParaRPr>
          </a:p>
        </p:txBody>
      </p:sp>
      <p:sp>
        <p:nvSpPr>
          <p:cNvPr id="209925" name="Rectangle 5"/>
          <p:cNvSpPr>
            <a:spLocks noChangeArrowheads="1"/>
          </p:cNvSpPr>
          <p:nvPr/>
        </p:nvSpPr>
        <p:spPr bwMode="auto">
          <a:xfrm>
            <a:off x="3970338" y="1304925"/>
            <a:ext cx="6927850" cy="366713"/>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درك اعجاز از راه تدبر</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09926" name="Rectangle 6"/>
          <p:cNvSpPr>
            <a:spLocks noChangeArrowheads="1"/>
          </p:cNvSpPr>
          <p:nvPr/>
        </p:nvSpPr>
        <p:spPr bwMode="auto">
          <a:xfrm>
            <a:off x="3138488" y="1677988"/>
            <a:ext cx="8393112" cy="641350"/>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سطحی نگری مانع تدبر</a:t>
            </a:r>
            <a:r>
              <a:rPr lang="fa-IR" sz="3200">
                <a:solidFill>
                  <a:schemeClr val="tx2"/>
                </a:solidFill>
                <a:effectLst>
                  <a:outerShdw blurRad="38100" dist="38100" dir="2700000" algn="tl">
                    <a:srgbClr val="000000"/>
                  </a:outerShdw>
                </a:effectLst>
              </a:rPr>
              <a:t> </a:t>
            </a:r>
            <a:endParaRPr lang="en-US" sz="3200">
              <a:solidFill>
                <a:schemeClr val="tx2"/>
              </a:solidFill>
              <a:effectLst>
                <a:outerShdw blurRad="38100" dist="38100" dir="2700000" algn="tl">
                  <a:srgbClr val="000000"/>
                </a:outerShdw>
              </a:effectLst>
            </a:endParaRPr>
          </a:p>
        </p:txBody>
      </p:sp>
      <p:sp>
        <p:nvSpPr>
          <p:cNvPr id="209927" name="Rectangle 7"/>
          <p:cNvSpPr>
            <a:spLocks noChangeArrowheads="1"/>
          </p:cNvSpPr>
          <p:nvPr/>
        </p:nvSpPr>
        <p:spPr bwMode="auto">
          <a:xfrm>
            <a:off x="3509963" y="2193925"/>
            <a:ext cx="8393112" cy="596900"/>
          </a:xfrm>
          <a:prstGeom prst="rect">
            <a:avLst/>
          </a:prstGeom>
          <a:noFill/>
          <a:ln w="9525">
            <a:noFill/>
            <a:miter lim="800000"/>
            <a:headEnd/>
            <a:tailEnd/>
          </a:ln>
          <a:effectLst/>
        </p:spPr>
        <p:txBody>
          <a:bodyPr anchor="ctr" anchorCtr="1"/>
          <a:lstStyle/>
          <a:p>
            <a:pPr algn="just" rtl="1" eaLnBrk="1" hangingPunct="1">
              <a:defRPr/>
            </a:pPr>
            <a:r>
              <a:rPr lang="fa-IR" sz="3600">
                <a:solidFill>
                  <a:schemeClr val="tx2"/>
                </a:solidFill>
                <a:effectLst>
                  <a:outerShdw blurRad="38100" dist="38100" dir="2700000" algn="tl">
                    <a:srgbClr val="000000"/>
                  </a:outerShdw>
                </a:effectLst>
                <a:latin typeface="Book Antiqua" pitchFamily="18" charset="0"/>
              </a:rPr>
              <a:t>عوامل سطحي‌نگري</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09928" name="Rectangle 8"/>
          <p:cNvSpPr>
            <a:spLocks noChangeArrowheads="1"/>
          </p:cNvSpPr>
          <p:nvPr/>
        </p:nvSpPr>
        <p:spPr bwMode="auto">
          <a:xfrm>
            <a:off x="1482725" y="2409825"/>
            <a:ext cx="4949825" cy="2003425"/>
          </a:xfrm>
          <a:prstGeom prst="rect">
            <a:avLst/>
          </a:prstGeom>
          <a:noFill/>
          <a:ln w="9525">
            <a:noFill/>
            <a:miter lim="800000"/>
            <a:headEnd/>
            <a:tailEnd/>
          </a:ln>
          <a:effectLst/>
        </p:spPr>
        <p:txBody>
          <a:bodyPr/>
          <a:lstStyle/>
          <a:p>
            <a:pPr marL="939800" lvl="1" indent="-533400" algn="r" rtl="1" eaLnBrk="1" hangingPunct="1">
              <a:lnSpc>
                <a:spcPct val="120000"/>
              </a:lnSpc>
              <a:spcBef>
                <a:spcPct val="20000"/>
              </a:spcBef>
              <a:buClr>
                <a:schemeClr val="tx1"/>
              </a:buClr>
              <a:buFontTx/>
              <a:buAutoNum type="arabicPeriod"/>
              <a:defRPr/>
            </a:pPr>
            <a:r>
              <a:rPr lang="fa-IR" sz="3000">
                <a:effectLst>
                  <a:outerShdw blurRad="38100" dist="38100" dir="2700000" algn="tl">
                    <a:srgbClr val="000000"/>
                  </a:outerShdw>
                </a:effectLst>
                <a:latin typeface="Book Antiqua" pitchFamily="18" charset="0"/>
              </a:rPr>
              <a:t>پيروي از هوي و هوسها</a:t>
            </a:r>
          </a:p>
          <a:p>
            <a:pPr marL="939800" lvl="1" indent="-533400" algn="r" rtl="1" eaLnBrk="1" hangingPunct="1">
              <a:lnSpc>
                <a:spcPct val="120000"/>
              </a:lnSpc>
              <a:spcBef>
                <a:spcPct val="20000"/>
              </a:spcBef>
              <a:buClr>
                <a:schemeClr val="tx1"/>
              </a:buClr>
              <a:buFontTx/>
              <a:buAutoNum type="arabicPeriod"/>
              <a:defRPr/>
            </a:pPr>
            <a:r>
              <a:rPr lang="fa-IR" sz="3000">
                <a:effectLst>
                  <a:outerShdw blurRad="38100" dist="38100" dir="2700000" algn="tl">
                    <a:srgbClr val="000000"/>
                  </a:outerShdw>
                </a:effectLst>
                <a:latin typeface="Book Antiqua" pitchFamily="18" charset="0"/>
              </a:rPr>
              <a:t>ارتكاب معاصي</a:t>
            </a:r>
          </a:p>
          <a:p>
            <a:pPr marL="939800" lvl="1" indent="-533400" algn="r" rtl="1" eaLnBrk="1" hangingPunct="1">
              <a:lnSpc>
                <a:spcPct val="120000"/>
              </a:lnSpc>
              <a:spcBef>
                <a:spcPct val="20000"/>
              </a:spcBef>
              <a:buClr>
                <a:schemeClr val="tx1"/>
              </a:buClr>
              <a:buFontTx/>
              <a:buAutoNum type="arabicPeriod"/>
              <a:defRPr/>
            </a:pPr>
            <a:r>
              <a:rPr lang="fa-IR" sz="3000">
                <a:effectLst>
                  <a:outerShdw blurRad="38100" dist="38100" dir="2700000" algn="tl">
                    <a:srgbClr val="000000"/>
                  </a:outerShdw>
                </a:effectLst>
                <a:latin typeface="Book Antiqua" pitchFamily="18" charset="0"/>
              </a:rPr>
              <a:t>مشغله‌هاي دنيايي</a:t>
            </a:r>
          </a:p>
        </p:txBody>
      </p:sp>
      <p:sp>
        <p:nvSpPr>
          <p:cNvPr id="209929" name="Rectangle 9"/>
          <p:cNvSpPr>
            <a:spLocks noChangeArrowheads="1"/>
          </p:cNvSpPr>
          <p:nvPr/>
        </p:nvSpPr>
        <p:spPr bwMode="auto">
          <a:xfrm>
            <a:off x="5788025" y="3095625"/>
            <a:ext cx="4154488" cy="568325"/>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latin typeface="Book Antiqua" pitchFamily="18" charset="0"/>
              </a:rPr>
              <a:t>خصوصيات متدبر</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09930" name="Rectangle 10"/>
          <p:cNvSpPr>
            <a:spLocks noChangeArrowheads="1"/>
          </p:cNvSpPr>
          <p:nvPr/>
        </p:nvSpPr>
        <p:spPr bwMode="auto">
          <a:xfrm>
            <a:off x="2700338" y="4189413"/>
            <a:ext cx="4152900" cy="1487487"/>
          </a:xfrm>
          <a:prstGeom prst="rect">
            <a:avLst/>
          </a:prstGeom>
          <a:noFill/>
          <a:ln w="9525">
            <a:noFill/>
            <a:miter lim="800000"/>
            <a:headEnd/>
            <a:tailEnd/>
          </a:ln>
          <a:effectLst/>
        </p:spPr>
        <p:txBody>
          <a:bodyPr/>
          <a:lstStyle/>
          <a:p>
            <a:pPr marL="939800" lvl="1" indent="-533400" algn="r" rtl="1" eaLnBrk="1" hangingPunct="1">
              <a:lnSpc>
                <a:spcPct val="120000"/>
              </a:lnSpc>
              <a:spcBef>
                <a:spcPct val="20000"/>
              </a:spcBef>
              <a:buClr>
                <a:schemeClr val="tx1"/>
              </a:buClr>
              <a:buFontTx/>
              <a:buAutoNum type="arabicPeriod"/>
              <a:defRPr/>
            </a:pPr>
            <a:r>
              <a:rPr lang="fa-IR" sz="3000">
                <a:effectLst>
                  <a:outerShdw blurRad="38100" dist="38100" dir="2700000" algn="tl">
                    <a:srgbClr val="000000"/>
                  </a:outerShdw>
                </a:effectLst>
                <a:latin typeface="Book Antiqua" pitchFamily="18" charset="0"/>
              </a:rPr>
              <a:t>توجه به باطن امور</a:t>
            </a:r>
          </a:p>
          <a:p>
            <a:pPr marL="939800" lvl="1" indent="-533400" algn="r" rtl="1" eaLnBrk="1" hangingPunct="1">
              <a:lnSpc>
                <a:spcPct val="120000"/>
              </a:lnSpc>
              <a:spcBef>
                <a:spcPct val="20000"/>
              </a:spcBef>
              <a:buClr>
                <a:schemeClr val="tx1"/>
              </a:buClr>
              <a:buFontTx/>
              <a:buAutoNum type="arabicPeriod"/>
              <a:defRPr/>
            </a:pPr>
            <a:r>
              <a:rPr lang="fa-IR" sz="3000">
                <a:effectLst>
                  <a:outerShdw blurRad="38100" dist="38100" dir="2700000" algn="tl">
                    <a:srgbClr val="000000"/>
                  </a:outerShdw>
                </a:effectLst>
                <a:latin typeface="Book Antiqua" pitchFamily="18" charset="0"/>
              </a:rPr>
              <a:t>توجه به عاقبت امور</a:t>
            </a:r>
          </a:p>
        </p:txBody>
      </p:sp>
      <p:sp>
        <p:nvSpPr>
          <p:cNvPr id="209931" name="Rectangle 11"/>
          <p:cNvSpPr>
            <a:spLocks noChangeArrowheads="1"/>
          </p:cNvSpPr>
          <p:nvPr/>
        </p:nvSpPr>
        <p:spPr bwMode="auto">
          <a:xfrm>
            <a:off x="4391025" y="4443413"/>
            <a:ext cx="7000875" cy="641350"/>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latin typeface="Book Antiqua" pitchFamily="18" charset="0"/>
              </a:rPr>
              <a:t>عوامل توان تدبر</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09932" name="Rectangle 12"/>
          <p:cNvSpPr>
            <a:spLocks noChangeArrowheads="1"/>
          </p:cNvSpPr>
          <p:nvPr/>
        </p:nvSpPr>
        <p:spPr bwMode="auto">
          <a:xfrm>
            <a:off x="3844925" y="5376863"/>
            <a:ext cx="8393113" cy="641350"/>
          </a:xfrm>
          <a:prstGeom prst="rect">
            <a:avLst/>
          </a:prstGeom>
          <a:noFill/>
          <a:ln w="9525">
            <a:noFill/>
            <a:miter lim="800000"/>
            <a:headEnd/>
            <a:tailEnd/>
          </a:ln>
          <a:effectLst/>
        </p:spPr>
        <p:txBody>
          <a:bodyPr anchor="ctr" anchorCtr="1"/>
          <a:lstStyle/>
          <a:p>
            <a:pPr algn="r" rtl="1" eaLnBrk="1" hangingPunct="1">
              <a:defRPr/>
            </a:pPr>
            <a:r>
              <a:rPr lang="fa-IR" sz="3200">
                <a:solidFill>
                  <a:schemeClr val="tx2"/>
                </a:solidFill>
                <a:effectLst>
                  <a:outerShdw blurRad="38100" dist="38100" dir="2700000" algn="tl">
                    <a:srgbClr val="000000"/>
                  </a:outerShdw>
                </a:effectLst>
                <a:latin typeface="Book Antiqua" pitchFamily="18" charset="0"/>
              </a:rPr>
              <a:t>سير كلي مباحث</a:t>
            </a:r>
            <a:endParaRPr lang="en-US" sz="4400">
              <a:solidFill>
                <a:schemeClr val="tx2"/>
              </a:solidFill>
              <a:effectLst>
                <a:outerShdw blurRad="38100" dist="38100" dir="2700000" algn="tl">
                  <a:srgbClr val="000000"/>
                </a:outerShdw>
              </a:effectLst>
            </a:endParaRPr>
          </a:p>
        </p:txBody>
      </p:sp>
      <p:sp>
        <p:nvSpPr>
          <p:cNvPr id="209933" name="Line 13"/>
          <p:cNvSpPr>
            <a:spLocks noChangeShapeType="1"/>
          </p:cNvSpPr>
          <p:nvPr/>
        </p:nvSpPr>
        <p:spPr bwMode="auto">
          <a:xfrm flipH="1" flipV="1">
            <a:off x="5965825" y="2757488"/>
            <a:ext cx="666750" cy="682625"/>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34" name="Line 14"/>
          <p:cNvSpPr>
            <a:spLocks noChangeShapeType="1"/>
          </p:cNvSpPr>
          <p:nvPr/>
        </p:nvSpPr>
        <p:spPr bwMode="auto">
          <a:xfrm flipH="1">
            <a:off x="5892800" y="3440113"/>
            <a:ext cx="739775"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35" name="Line 15"/>
          <p:cNvSpPr>
            <a:spLocks noChangeShapeType="1"/>
          </p:cNvSpPr>
          <p:nvPr/>
        </p:nvSpPr>
        <p:spPr bwMode="auto">
          <a:xfrm flipH="1">
            <a:off x="5935663" y="3440113"/>
            <a:ext cx="711200" cy="5080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36" name="Line 16"/>
          <p:cNvSpPr>
            <a:spLocks noChangeShapeType="1"/>
          </p:cNvSpPr>
          <p:nvPr/>
        </p:nvSpPr>
        <p:spPr bwMode="auto">
          <a:xfrm flipH="1" flipV="1">
            <a:off x="6327775" y="4543425"/>
            <a:ext cx="420688" cy="290513"/>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37" name="Line 17"/>
          <p:cNvSpPr>
            <a:spLocks noChangeShapeType="1"/>
          </p:cNvSpPr>
          <p:nvPr/>
        </p:nvSpPr>
        <p:spPr bwMode="auto">
          <a:xfrm flipH="1">
            <a:off x="6327775" y="4848225"/>
            <a:ext cx="436563" cy="319088"/>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38" name="Rectangle 18"/>
          <p:cNvSpPr>
            <a:spLocks noChangeArrowheads="1"/>
          </p:cNvSpPr>
          <p:nvPr/>
        </p:nvSpPr>
        <p:spPr bwMode="auto">
          <a:xfrm>
            <a:off x="1487488" y="4684713"/>
            <a:ext cx="1425575" cy="457200"/>
          </a:xfrm>
          <a:prstGeom prst="rect">
            <a:avLst/>
          </a:prstGeom>
          <a:noFill/>
          <a:ln w="12700">
            <a:noFill/>
            <a:miter lim="800000"/>
            <a:headEnd/>
            <a:tailEnd/>
          </a:ln>
          <a:effectLst/>
        </p:spPr>
        <p:txBody>
          <a:bodyPr>
            <a:spAutoFit/>
          </a:bodyPr>
          <a:lstStyle/>
          <a:p>
            <a:pPr eaLnBrk="1" hangingPunct="1">
              <a:defRPr/>
            </a:pPr>
            <a:r>
              <a:rPr lang="fa-IR" sz="2400">
                <a:effectLst>
                  <a:outerShdw blurRad="38100" dist="38100" dir="2700000" algn="tl">
                    <a:srgbClr val="000000"/>
                  </a:outerShdw>
                </a:effectLst>
              </a:rPr>
              <a:t>الف- قرآن</a:t>
            </a:r>
            <a:endParaRPr lang="en-US" sz="2400">
              <a:effectLst>
                <a:outerShdw blurRad="38100" dist="38100" dir="2700000" algn="tl">
                  <a:srgbClr val="000000"/>
                </a:outerShdw>
              </a:effectLst>
            </a:endParaRPr>
          </a:p>
        </p:txBody>
      </p:sp>
      <p:sp>
        <p:nvSpPr>
          <p:cNvPr id="209939" name="Rectangle 19"/>
          <p:cNvSpPr>
            <a:spLocks noChangeArrowheads="1"/>
          </p:cNvSpPr>
          <p:nvPr/>
        </p:nvSpPr>
        <p:spPr bwMode="auto">
          <a:xfrm>
            <a:off x="0" y="5481638"/>
            <a:ext cx="3041650" cy="422275"/>
          </a:xfrm>
          <a:prstGeom prst="rect">
            <a:avLst/>
          </a:prstGeom>
          <a:noFill/>
          <a:ln w="12700">
            <a:noFill/>
            <a:miter lim="800000"/>
            <a:headEnd/>
            <a:tailEnd/>
          </a:ln>
          <a:effectLst/>
        </p:spPr>
        <p:txBody>
          <a:bodyPr wrap="none">
            <a:spAutoFit/>
          </a:bodyPr>
          <a:lstStyle/>
          <a:p>
            <a:pPr rtl="1" eaLnBrk="1" hangingPunct="1">
              <a:lnSpc>
                <a:spcPct val="120000"/>
              </a:lnSpc>
              <a:spcBef>
                <a:spcPct val="20000"/>
              </a:spcBef>
              <a:buClr>
                <a:schemeClr val="hlink"/>
              </a:buClr>
              <a:buSzPct val="60000"/>
              <a:buFont typeface="Wingdings" pitchFamily="2" charset="2"/>
              <a:buNone/>
              <a:defRPr/>
            </a:pPr>
            <a:r>
              <a:rPr lang="fa-IR" sz="1800">
                <a:effectLst>
                  <a:outerShdw blurRad="38100" dist="38100" dir="2700000" algn="tl">
                    <a:srgbClr val="000000"/>
                  </a:outerShdw>
                </a:effectLst>
              </a:rPr>
              <a:t>ت- سیره نظری و عملی معصومین(ع</a:t>
            </a:r>
            <a:r>
              <a:rPr lang="fa-IR" sz="1600">
                <a:effectLst>
                  <a:outerShdw blurRad="38100" dist="38100" dir="2700000" algn="tl">
                    <a:srgbClr val="000000"/>
                  </a:outerShdw>
                </a:effectLst>
              </a:rPr>
              <a:t>)</a:t>
            </a:r>
          </a:p>
        </p:txBody>
      </p:sp>
      <p:sp>
        <p:nvSpPr>
          <p:cNvPr id="209940" name="Rectangle 20"/>
          <p:cNvSpPr>
            <a:spLocks noChangeArrowheads="1"/>
          </p:cNvSpPr>
          <p:nvPr/>
        </p:nvSpPr>
        <p:spPr bwMode="auto">
          <a:xfrm>
            <a:off x="673100" y="5046663"/>
            <a:ext cx="2171700"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ب- احادیث ذیل آیات</a:t>
            </a:r>
            <a:endParaRPr lang="en-US" sz="2400">
              <a:effectLst>
                <a:outerShdw blurRad="38100" dist="38100" dir="2700000" algn="tl">
                  <a:srgbClr val="000000"/>
                </a:outerShdw>
              </a:effectLst>
            </a:endParaRPr>
          </a:p>
        </p:txBody>
      </p:sp>
      <p:sp>
        <p:nvSpPr>
          <p:cNvPr id="209941" name="Rectangle 21"/>
          <p:cNvSpPr>
            <a:spLocks noChangeArrowheads="1"/>
          </p:cNvSpPr>
          <p:nvPr/>
        </p:nvSpPr>
        <p:spPr bwMode="auto">
          <a:xfrm>
            <a:off x="1158875" y="5888038"/>
            <a:ext cx="1838325" cy="457200"/>
          </a:xfrm>
          <a:prstGeom prst="rect">
            <a:avLst/>
          </a:prstGeom>
          <a:noFill/>
          <a:ln w="12700">
            <a:noFill/>
            <a:miter lim="800000"/>
            <a:headEnd/>
            <a:tailEnd/>
          </a:ln>
          <a:effectLst/>
        </p:spPr>
        <p:txBody>
          <a:bodyPr wrap="none">
            <a:spAutoFit/>
          </a:bodyPr>
          <a:lstStyle/>
          <a:p>
            <a:pPr eaLnBrk="1" hangingPunct="1">
              <a:defRPr/>
            </a:pPr>
            <a:r>
              <a:rPr lang="fa-IR" sz="2400">
                <a:effectLst>
                  <a:outerShdw blurRad="38100" dist="38100" dir="2700000" algn="tl">
                    <a:srgbClr val="000000"/>
                  </a:outerShdw>
                </a:effectLst>
              </a:rPr>
              <a:t>ث- تفاسیر معتبر</a:t>
            </a:r>
            <a:endParaRPr lang="en-US" sz="2400">
              <a:effectLst>
                <a:outerShdw blurRad="38100" dist="38100" dir="2700000" algn="tl">
                  <a:srgbClr val="000000"/>
                </a:outerShdw>
              </a:effectLst>
            </a:endParaRPr>
          </a:p>
        </p:txBody>
      </p:sp>
      <p:sp>
        <p:nvSpPr>
          <p:cNvPr id="209942" name="Rectangle 22"/>
          <p:cNvSpPr>
            <a:spLocks noChangeArrowheads="1"/>
          </p:cNvSpPr>
          <p:nvPr/>
        </p:nvSpPr>
        <p:spPr bwMode="auto">
          <a:xfrm>
            <a:off x="0" y="6391275"/>
            <a:ext cx="3238500" cy="457200"/>
          </a:xfrm>
          <a:prstGeom prst="rect">
            <a:avLst/>
          </a:prstGeom>
          <a:noFill/>
          <a:ln w="12700">
            <a:noFill/>
            <a:miter lim="800000"/>
            <a:headEnd/>
            <a:tailEnd/>
          </a:ln>
          <a:effectLst/>
        </p:spPr>
        <p:txBody>
          <a:bodyPr wrap="none">
            <a:spAutoFit/>
          </a:bodyPr>
          <a:lstStyle/>
          <a:p>
            <a:pPr rtl="1" eaLnBrk="1" hangingPunct="1">
              <a:lnSpc>
                <a:spcPct val="120000"/>
              </a:lnSpc>
              <a:spcBef>
                <a:spcPct val="20000"/>
              </a:spcBef>
              <a:buClr>
                <a:schemeClr val="hlink"/>
              </a:buClr>
              <a:buSzPct val="60000"/>
              <a:buFont typeface="Wingdings" pitchFamily="2" charset="2"/>
              <a:buNone/>
              <a:defRPr/>
            </a:pPr>
            <a:r>
              <a:rPr lang="fa-IR">
                <a:effectLst>
                  <a:outerShdw blurRad="38100" dist="38100" dir="2700000" algn="tl">
                    <a:srgbClr val="000000"/>
                  </a:outerShdw>
                </a:effectLst>
                <a:latin typeface="Book Antiqua" pitchFamily="18" charset="0"/>
              </a:rPr>
              <a:t>ج- معجم های احادیث قرآن و احادیث</a:t>
            </a:r>
          </a:p>
        </p:txBody>
      </p:sp>
      <p:sp>
        <p:nvSpPr>
          <p:cNvPr id="209943" name="Line 23"/>
          <p:cNvSpPr>
            <a:spLocks noChangeShapeType="1"/>
          </p:cNvSpPr>
          <p:nvPr/>
        </p:nvSpPr>
        <p:spPr bwMode="auto">
          <a:xfrm flipH="1">
            <a:off x="3163888" y="6372225"/>
            <a:ext cx="595312" cy="290513"/>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44" name="Line 24"/>
          <p:cNvSpPr>
            <a:spLocks noChangeShapeType="1"/>
          </p:cNvSpPr>
          <p:nvPr/>
        </p:nvSpPr>
        <p:spPr bwMode="auto">
          <a:xfrm flipH="1" flipV="1">
            <a:off x="2974975" y="6154738"/>
            <a:ext cx="784225" cy="2032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45" name="Line 25"/>
          <p:cNvSpPr>
            <a:spLocks noChangeShapeType="1"/>
          </p:cNvSpPr>
          <p:nvPr/>
        </p:nvSpPr>
        <p:spPr bwMode="auto">
          <a:xfrm flipH="1" flipV="1">
            <a:off x="2974975" y="5718175"/>
            <a:ext cx="784225" cy="639763"/>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46" name="Line 26"/>
          <p:cNvSpPr>
            <a:spLocks noChangeShapeType="1"/>
          </p:cNvSpPr>
          <p:nvPr/>
        </p:nvSpPr>
        <p:spPr bwMode="auto">
          <a:xfrm flipH="1" flipV="1">
            <a:off x="2771775" y="5268913"/>
            <a:ext cx="987425" cy="1089025"/>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09947" name="Line 27"/>
          <p:cNvSpPr>
            <a:spLocks noChangeShapeType="1"/>
          </p:cNvSpPr>
          <p:nvPr/>
        </p:nvSpPr>
        <p:spPr bwMode="auto">
          <a:xfrm flipH="1" flipV="1">
            <a:off x="2613025" y="4848225"/>
            <a:ext cx="1160463" cy="1509713"/>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9103599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750888" y="0"/>
            <a:ext cx="8393112" cy="641350"/>
          </a:xfrm>
        </p:spPr>
        <p:txBody>
          <a:bodyPr/>
          <a:lstStyle/>
          <a:p>
            <a:pPr algn="r" rtl="1" eaLnBrk="1" fontAlgn="auto" hangingPunct="1">
              <a:spcAft>
                <a:spcPts val="0"/>
              </a:spcAft>
              <a:defRPr/>
            </a:pPr>
            <a:r>
              <a:rPr lang="fa-IR" sz="4000" dirty="0" smtClean="0">
                <a:solidFill>
                  <a:srgbClr val="FFFF00"/>
                </a:solidFill>
                <a:latin typeface="Verdana" pitchFamily="34" charset="0"/>
                <a:cs typeface="B Traffic" pitchFamily="2" charset="-78"/>
              </a:rPr>
              <a:t>1-مباني پژوهش در قرآن</a:t>
            </a:r>
            <a:r>
              <a:rPr lang="fa-IR" sz="4000" dirty="0" smtClean="0"/>
              <a:t> </a:t>
            </a:r>
            <a:endParaRPr lang="en-US" sz="4000" dirty="0" smtClean="0"/>
          </a:p>
        </p:txBody>
      </p:sp>
      <p:sp>
        <p:nvSpPr>
          <p:cNvPr id="211971" name="Rectangle 3"/>
          <p:cNvSpPr>
            <a:spLocks noGrp="1" noChangeArrowheads="1"/>
          </p:cNvSpPr>
          <p:nvPr>
            <p:ph idx="1"/>
          </p:nvPr>
        </p:nvSpPr>
        <p:spPr>
          <a:xfrm>
            <a:off x="177800" y="1011238"/>
            <a:ext cx="8794750" cy="4060825"/>
          </a:xfrm>
        </p:spPr>
        <p:txBody>
          <a:bodyPr>
            <a:normAutofit fontScale="92500" lnSpcReduction="10000"/>
          </a:bodyPr>
          <a:lstStyle/>
          <a:p>
            <a:pPr marL="457200" indent="-457200" algn="just" rtl="1" eaLnBrk="1" fontAlgn="auto" hangingPunct="1">
              <a:lnSpc>
                <a:spcPct val="130000"/>
              </a:lnSpc>
              <a:spcBef>
                <a:spcPts val="0"/>
              </a:spcBef>
              <a:spcAft>
                <a:spcPts val="0"/>
              </a:spcAft>
              <a:buFont typeface="Arial"/>
              <a:buChar char="•"/>
              <a:defRPr/>
            </a:pPr>
            <a:r>
              <a:rPr lang="fa-IR" sz="3500" b="1" dirty="0" smtClean="0"/>
              <a:t>يكي از مفاهيم اساسي ارتباط با قرآن، تدبير است كه مهمترين مفهوم در ميان مفاهيم اُنس با قرآن و اساسي‌ترين عاملي است كه ما را با حقيقت قرآن آشنا مي‌كند.</a:t>
            </a:r>
          </a:p>
          <a:p>
            <a:pPr marL="457200" indent="-457200" algn="just" rtl="1" eaLnBrk="1" fontAlgn="auto" hangingPunct="1">
              <a:lnSpc>
                <a:spcPct val="130000"/>
              </a:lnSpc>
              <a:spcBef>
                <a:spcPts val="0"/>
              </a:spcBef>
              <a:spcAft>
                <a:spcPts val="0"/>
              </a:spcAft>
              <a:buFont typeface="Arial"/>
              <a:buChar char="•"/>
              <a:defRPr/>
            </a:pPr>
            <a:r>
              <a:rPr lang="fa-IR" sz="3500" b="1" dirty="0" smtClean="0"/>
              <a:t>امر تدبير در قرآن مجيد در چهار آيه مطرح شده‌است و دو مفهوم را در بردارد:</a:t>
            </a:r>
          </a:p>
          <a:p>
            <a:pPr marL="863600" lvl="1" indent="-457200" algn="just" rtl="1" eaLnBrk="1" fontAlgn="auto" hangingPunct="1">
              <a:lnSpc>
                <a:spcPct val="130000"/>
              </a:lnSpc>
              <a:spcBef>
                <a:spcPts val="0"/>
              </a:spcBef>
              <a:spcAft>
                <a:spcPts val="0"/>
              </a:spcAft>
              <a:buFont typeface="Arial"/>
              <a:buChar char="•"/>
              <a:defRPr/>
            </a:pPr>
            <a:r>
              <a:rPr lang="fa-IR" sz="3000" b="1" dirty="0" smtClean="0"/>
              <a:t>ژرف‌انديشي و ژرف‌نگري</a:t>
            </a:r>
          </a:p>
          <a:p>
            <a:pPr marL="863600" lvl="1" indent="-457200" algn="just" rtl="1" eaLnBrk="1" fontAlgn="auto" hangingPunct="1">
              <a:lnSpc>
                <a:spcPct val="130000"/>
              </a:lnSpc>
              <a:spcBef>
                <a:spcPts val="0"/>
              </a:spcBef>
              <a:spcAft>
                <a:spcPts val="0"/>
              </a:spcAft>
              <a:buFont typeface="Arial"/>
              <a:buChar char="•"/>
              <a:defRPr/>
            </a:pPr>
            <a:r>
              <a:rPr lang="fa-IR" sz="3000" b="1" dirty="0" smtClean="0"/>
              <a:t>عاقبت‌انديشي و عاقبت‌نگري</a:t>
            </a:r>
          </a:p>
        </p:txBody>
      </p:sp>
      <p:sp>
        <p:nvSpPr>
          <p:cNvPr id="10547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7CAAACCC-4829-4773-9AF9-2D43CAE373C9}" type="slidenum">
              <a:rPr lang="en-US" sz="1000" b="0">
                <a:latin typeface="Verdana" pitchFamily="34" charset="0"/>
              </a:rPr>
              <a:pPr/>
              <a:t>52</a:t>
            </a:fld>
            <a:endParaRPr lang="en-US" sz="1000" b="0">
              <a:latin typeface="Verdana" pitchFamily="34" charset="0"/>
            </a:endParaRPr>
          </a:p>
        </p:txBody>
      </p:sp>
      <p:sp>
        <p:nvSpPr>
          <p:cNvPr id="211972" name="Line 4"/>
          <p:cNvSpPr>
            <a:spLocks noChangeShapeType="1"/>
          </p:cNvSpPr>
          <p:nvPr/>
        </p:nvSpPr>
        <p:spPr bwMode="auto">
          <a:xfrm>
            <a:off x="0" y="7096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7748184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32" fill="hold" nodeType="clickEffect">
                                  <p:stCondLst>
                                    <p:cond delay="0"/>
                                  </p:stCondLst>
                                  <p:childTnLst>
                                    <p:set>
                                      <p:cBhvr>
                                        <p:cTn id="6" dur="1" fill="hold">
                                          <p:stCondLst>
                                            <p:cond delay="0"/>
                                          </p:stCondLst>
                                        </p:cTn>
                                        <p:tgtEl>
                                          <p:spTgt spid="211971">
                                            <p:txEl>
                                              <p:pRg st="0" end="0"/>
                                            </p:txEl>
                                          </p:spTgt>
                                        </p:tgtEl>
                                        <p:attrNameLst>
                                          <p:attrName>style.visibility</p:attrName>
                                        </p:attrNameLst>
                                      </p:cBhvr>
                                      <p:to>
                                        <p:strVal val="visible"/>
                                      </p:to>
                                    </p:set>
                                    <p:animEffect transition="in" filter="diamond(out)">
                                      <p:cBhvr>
                                        <p:cTn id="7" dur="1000"/>
                                        <p:tgtEl>
                                          <p:spTgt spid="2119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32" fill="hold" nodeType="clickEffect">
                                  <p:stCondLst>
                                    <p:cond delay="0"/>
                                  </p:stCondLst>
                                  <p:childTnLst>
                                    <p:set>
                                      <p:cBhvr>
                                        <p:cTn id="11" dur="1" fill="hold">
                                          <p:stCondLst>
                                            <p:cond delay="0"/>
                                          </p:stCondLst>
                                        </p:cTn>
                                        <p:tgtEl>
                                          <p:spTgt spid="211971">
                                            <p:txEl>
                                              <p:pRg st="1" end="1"/>
                                            </p:txEl>
                                          </p:spTgt>
                                        </p:tgtEl>
                                        <p:attrNameLst>
                                          <p:attrName>style.visibility</p:attrName>
                                        </p:attrNameLst>
                                      </p:cBhvr>
                                      <p:to>
                                        <p:strVal val="visible"/>
                                      </p:to>
                                    </p:set>
                                    <p:animEffect transition="in" filter="diamond(out)">
                                      <p:cBhvr>
                                        <p:cTn id="12" dur="1000"/>
                                        <p:tgtEl>
                                          <p:spTgt spid="2119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32" fill="hold" nodeType="clickEffect">
                                  <p:stCondLst>
                                    <p:cond delay="0"/>
                                  </p:stCondLst>
                                  <p:childTnLst>
                                    <p:set>
                                      <p:cBhvr>
                                        <p:cTn id="16" dur="1" fill="hold">
                                          <p:stCondLst>
                                            <p:cond delay="0"/>
                                          </p:stCondLst>
                                        </p:cTn>
                                        <p:tgtEl>
                                          <p:spTgt spid="211971">
                                            <p:txEl>
                                              <p:pRg st="2" end="2"/>
                                            </p:txEl>
                                          </p:spTgt>
                                        </p:tgtEl>
                                        <p:attrNameLst>
                                          <p:attrName>style.visibility</p:attrName>
                                        </p:attrNameLst>
                                      </p:cBhvr>
                                      <p:to>
                                        <p:strVal val="visible"/>
                                      </p:to>
                                    </p:set>
                                    <p:animEffect transition="in" filter="diamond(out)">
                                      <p:cBhvr>
                                        <p:cTn id="17" dur="1000"/>
                                        <p:tgtEl>
                                          <p:spTgt spid="2119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32" fill="hold" nodeType="clickEffect">
                                  <p:stCondLst>
                                    <p:cond delay="0"/>
                                  </p:stCondLst>
                                  <p:childTnLst>
                                    <p:set>
                                      <p:cBhvr>
                                        <p:cTn id="21" dur="1" fill="hold">
                                          <p:stCondLst>
                                            <p:cond delay="0"/>
                                          </p:stCondLst>
                                        </p:cTn>
                                        <p:tgtEl>
                                          <p:spTgt spid="211971">
                                            <p:txEl>
                                              <p:pRg st="3" end="3"/>
                                            </p:txEl>
                                          </p:spTgt>
                                        </p:tgtEl>
                                        <p:attrNameLst>
                                          <p:attrName>style.visibility</p:attrName>
                                        </p:attrNameLst>
                                      </p:cBhvr>
                                      <p:to>
                                        <p:strVal val="visible"/>
                                      </p:to>
                                    </p:set>
                                    <p:animEffect transition="in" filter="diamond(out)">
                                      <p:cBhvr>
                                        <p:cTn id="22" dur="1000"/>
                                        <p:tgtEl>
                                          <p:spTgt spid="2119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225425" y="641350"/>
            <a:ext cx="8393113" cy="641350"/>
          </a:xfrm>
        </p:spPr>
        <p:txBody>
          <a:bodyPr/>
          <a:lstStyle/>
          <a:p>
            <a:pPr algn="r" rtl="1" eaLnBrk="1" fontAlgn="auto" hangingPunct="1">
              <a:spcAft>
                <a:spcPts val="0"/>
              </a:spcAft>
              <a:defRPr/>
            </a:pPr>
            <a:r>
              <a:rPr lang="fa-IR" sz="4000" dirty="0" smtClean="0"/>
              <a:t>درك اعجاز از راه تدبر </a:t>
            </a:r>
            <a:endParaRPr lang="en-US" sz="4000" dirty="0" smtClean="0"/>
          </a:p>
        </p:txBody>
      </p:sp>
      <p:sp>
        <p:nvSpPr>
          <p:cNvPr id="214019" name="Rectangle 3"/>
          <p:cNvSpPr>
            <a:spLocks noGrp="1" noChangeArrowheads="1"/>
          </p:cNvSpPr>
          <p:nvPr>
            <p:ph idx="1"/>
          </p:nvPr>
        </p:nvSpPr>
        <p:spPr>
          <a:xfrm>
            <a:off x="215900" y="1277938"/>
            <a:ext cx="8655050" cy="4616450"/>
          </a:xfrm>
        </p:spPr>
        <p:txBody>
          <a:bodyPr>
            <a:normAutofit fontScale="92500" lnSpcReduction="10000"/>
          </a:bodyPr>
          <a:lstStyle/>
          <a:p>
            <a:pPr marL="457200" indent="-457200" algn="just" rtl="1" eaLnBrk="1" fontAlgn="auto" hangingPunct="1">
              <a:spcBef>
                <a:spcPts val="0"/>
              </a:spcBef>
              <a:spcAft>
                <a:spcPts val="0"/>
              </a:spcAft>
              <a:buFont typeface="Arial"/>
              <a:buChar char="•"/>
              <a:defRPr/>
            </a:pPr>
            <a:r>
              <a:rPr lang="fa-IR" sz="3900" b="1" dirty="0" smtClean="0">
                <a:latin typeface="Book Antiqua" pitchFamily="18" charset="0"/>
              </a:rPr>
              <a:t>داشتن اين دو خصلت براي مؤمن بسيار مهم است زيرا زمينه مساعدي را فراهم مي‌كند تا انسان ، به روشني و به سهولت ، بتواند ملكوتي بودن قرآن را درك كند.</a:t>
            </a:r>
          </a:p>
          <a:p>
            <a:pPr marL="457200" indent="-457200" algn="just" rtl="1" eaLnBrk="1" fontAlgn="auto" hangingPunct="1">
              <a:spcBef>
                <a:spcPts val="0"/>
              </a:spcBef>
              <a:spcAft>
                <a:spcPts val="0"/>
              </a:spcAft>
              <a:buFont typeface="Arial"/>
              <a:buChar char="•"/>
              <a:defRPr/>
            </a:pPr>
            <a:r>
              <a:rPr lang="fa-IR" sz="3900" b="1" dirty="0" smtClean="0">
                <a:latin typeface="Book Antiqua" pitchFamily="18" charset="0"/>
              </a:rPr>
              <a:t>در امر مسلماني، نقطه ورود به اسلام ايمان به قرآن است ايمان به اينكه اين قرآن كتاب خداست و از مقام ربوبيت نازل شده‌است.</a:t>
            </a:r>
          </a:p>
        </p:txBody>
      </p:sp>
      <p:sp>
        <p:nvSpPr>
          <p:cNvPr id="10752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AFAD6289-FC0E-4418-A68C-0D38A680FCB0}" type="slidenum">
              <a:rPr lang="en-US" sz="1000" b="0">
                <a:latin typeface="Verdana" pitchFamily="34" charset="0"/>
              </a:rPr>
              <a:pPr/>
              <a:t>53</a:t>
            </a:fld>
            <a:endParaRPr lang="en-US" sz="1000" b="0">
              <a:latin typeface="Verdana" pitchFamily="34" charset="0"/>
            </a:endParaRPr>
          </a:p>
        </p:txBody>
      </p:sp>
      <p:sp>
        <p:nvSpPr>
          <p:cNvPr id="214020"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14021" name="Line 5"/>
          <p:cNvSpPr>
            <a:spLocks noChangeShapeType="1"/>
          </p:cNvSpPr>
          <p:nvPr/>
        </p:nvSpPr>
        <p:spPr bwMode="auto">
          <a:xfrm>
            <a:off x="0" y="12033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5324531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93738" y="512763"/>
            <a:ext cx="8393112" cy="641350"/>
          </a:xfrm>
        </p:spPr>
        <p:txBody>
          <a:bodyPr/>
          <a:lstStyle/>
          <a:p>
            <a:pPr algn="r" rtl="1" eaLnBrk="1" fontAlgn="auto" hangingPunct="1">
              <a:spcAft>
                <a:spcPts val="0"/>
              </a:spcAft>
              <a:defRPr/>
            </a:pPr>
            <a:r>
              <a:rPr lang="fa-IR" sz="4000" dirty="0" smtClean="0"/>
              <a:t>درك اعجاز از راه تدبر </a:t>
            </a:r>
            <a:endParaRPr lang="en-US" sz="4000" dirty="0" smtClean="0"/>
          </a:p>
        </p:txBody>
      </p:sp>
      <p:sp>
        <p:nvSpPr>
          <p:cNvPr id="216067" name="Rectangle 3"/>
          <p:cNvSpPr>
            <a:spLocks noGrp="1" noChangeArrowheads="1"/>
          </p:cNvSpPr>
          <p:nvPr>
            <p:ph idx="1"/>
          </p:nvPr>
        </p:nvSpPr>
        <p:spPr>
          <a:xfrm>
            <a:off x="215900" y="1074738"/>
            <a:ext cx="8655050" cy="4616450"/>
          </a:xfrm>
        </p:spPr>
        <p:txBody>
          <a:bodyPr>
            <a:normAutofit fontScale="92500" lnSpcReduction="10000"/>
          </a:bodyPr>
          <a:lstStyle/>
          <a:p>
            <a:pPr marL="457200" indent="-457200" algn="r" rtl="1" eaLnBrk="1" fontAlgn="auto" hangingPunct="1">
              <a:spcBef>
                <a:spcPts val="0"/>
              </a:spcBef>
              <a:spcAft>
                <a:spcPts val="0"/>
              </a:spcAft>
              <a:buFont typeface="Arial"/>
              <a:buChar char="•"/>
              <a:defRPr/>
            </a:pPr>
            <a:r>
              <a:rPr lang="fa-IR" sz="3500" b="1" dirty="0" smtClean="0">
                <a:latin typeface="Book Antiqua" pitchFamily="18" charset="0"/>
              </a:rPr>
              <a:t>اين درك آسماني بودن قرآن، در مقابل بشري بودن آن با امر تدبّر ، حاصل مي‌شود:</a:t>
            </a:r>
          </a:p>
          <a:p>
            <a:pPr marL="457200" indent="-457200" algn="r" rtl="1" eaLnBrk="1" fontAlgn="auto" hangingPunct="1">
              <a:spcBef>
                <a:spcPts val="0"/>
              </a:spcBef>
              <a:spcAft>
                <a:spcPts val="0"/>
              </a:spcAft>
              <a:buFont typeface="Arial"/>
              <a:buChar char="•"/>
              <a:defRPr/>
            </a:pPr>
            <a:r>
              <a:rPr lang="fa-IR" sz="3600" b="1" dirty="0" smtClean="0">
                <a:solidFill>
                  <a:schemeClr val="tx2"/>
                </a:solidFill>
                <a:latin typeface="Book Antiqua" pitchFamily="18" charset="0"/>
              </a:rPr>
              <a:t>«أَفَلَا یَتَدَبَّرُنَ القُرآنَ وَلَوکَانَ مِن عِندِ غَیرِاللهِ لَوَجَدُوا فیهِ اختِلَافاً کَثیراً» (نساء /82)</a:t>
            </a:r>
          </a:p>
          <a:p>
            <a:pPr marL="457200" indent="-457200" algn="just" rtl="1" eaLnBrk="1" fontAlgn="auto" hangingPunct="1">
              <a:spcBef>
                <a:spcPts val="0"/>
              </a:spcBef>
              <a:spcAft>
                <a:spcPts val="0"/>
              </a:spcAft>
              <a:buFont typeface="Arial"/>
              <a:buChar char="•"/>
              <a:defRPr/>
            </a:pPr>
            <a:r>
              <a:rPr lang="fa-IR" sz="3000" b="1" dirty="0" smtClean="0">
                <a:solidFill>
                  <a:schemeClr val="accent2"/>
                </a:solidFill>
                <a:latin typeface="Book Antiqua" pitchFamily="18" charset="0"/>
              </a:rPr>
              <a:t>«پس چرا در این قرآن، تدبر نمی کنند؟ و اگر این قرآن، از جانب غیر خدا می بود، بی شک در آن، تضاد و ناهماهنگی فراوانی می یافتند». </a:t>
            </a:r>
          </a:p>
          <a:p>
            <a:pPr marL="457200" indent="-457200" algn="r" rtl="1" eaLnBrk="1" fontAlgn="auto" hangingPunct="1">
              <a:spcBef>
                <a:spcPts val="0"/>
              </a:spcBef>
              <a:spcAft>
                <a:spcPts val="0"/>
              </a:spcAft>
              <a:buFont typeface="Arial"/>
              <a:buChar char="•"/>
              <a:defRPr/>
            </a:pPr>
            <a:r>
              <a:rPr lang="fa-IR" sz="3500" b="1" dirty="0" smtClean="0">
                <a:latin typeface="Book Antiqua" pitchFamily="18" charset="0"/>
              </a:rPr>
              <a:t>عدم ناهماهنگي و عدم تضاد در قرآن، آيت و دليل بر خدايي بودن اين كتاب است.</a:t>
            </a:r>
          </a:p>
        </p:txBody>
      </p:sp>
      <p:sp>
        <p:nvSpPr>
          <p:cNvPr id="10957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36CBBAA-20F6-4384-9F95-7A425902B565}" type="slidenum">
              <a:rPr lang="en-US" sz="1000" b="0">
                <a:latin typeface="Verdana" pitchFamily="34" charset="0"/>
              </a:rPr>
              <a:pPr/>
              <a:t>54</a:t>
            </a:fld>
            <a:endParaRPr lang="en-US" sz="1000" b="0">
              <a:latin typeface="Verdana" pitchFamily="34" charset="0"/>
            </a:endParaRPr>
          </a:p>
        </p:txBody>
      </p:sp>
      <p:sp>
        <p:nvSpPr>
          <p:cNvPr id="216068"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16069" name="Line 5"/>
          <p:cNvSpPr>
            <a:spLocks noChangeShapeType="1"/>
          </p:cNvSpPr>
          <p:nvPr/>
        </p:nvSpPr>
        <p:spPr bwMode="auto">
          <a:xfrm>
            <a:off x="0" y="12033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2858735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215900" y="601663"/>
            <a:ext cx="8393113" cy="641350"/>
          </a:xfrm>
        </p:spPr>
        <p:txBody>
          <a:bodyPr/>
          <a:lstStyle/>
          <a:p>
            <a:pPr algn="r" rtl="1" eaLnBrk="1" fontAlgn="auto" hangingPunct="1">
              <a:spcAft>
                <a:spcPts val="0"/>
              </a:spcAft>
              <a:defRPr/>
            </a:pPr>
            <a:r>
              <a:rPr lang="fa-IR" sz="4000" dirty="0" smtClean="0"/>
              <a:t>سطحی نگری مانع تدبر </a:t>
            </a:r>
            <a:endParaRPr lang="en-US" sz="4000" dirty="0" smtClean="0"/>
          </a:p>
        </p:txBody>
      </p:sp>
      <p:sp>
        <p:nvSpPr>
          <p:cNvPr id="218115" name="Rectangle 3"/>
          <p:cNvSpPr>
            <a:spLocks noGrp="1" noChangeArrowheads="1"/>
          </p:cNvSpPr>
          <p:nvPr>
            <p:ph idx="1"/>
          </p:nvPr>
        </p:nvSpPr>
        <p:spPr>
          <a:xfrm>
            <a:off x="215900" y="1277938"/>
            <a:ext cx="8655050" cy="4616450"/>
          </a:xfrm>
        </p:spPr>
        <p:txBody>
          <a:bodyPr>
            <a:normAutofit fontScale="92500" lnSpcReduction="10000"/>
          </a:bodyPr>
          <a:lstStyle/>
          <a:p>
            <a:pPr marL="457200" indent="-457200" algn="just" rtl="1" eaLnBrk="1" fontAlgn="auto" hangingPunct="1">
              <a:spcBef>
                <a:spcPts val="0"/>
              </a:spcBef>
              <a:spcAft>
                <a:spcPts val="0"/>
              </a:spcAft>
              <a:buFont typeface="Arial"/>
              <a:buChar char="•"/>
              <a:defRPr/>
            </a:pPr>
            <a:r>
              <a:rPr lang="fa-IR" sz="3000" b="1" dirty="0" smtClean="0">
                <a:latin typeface="Book Antiqua" pitchFamily="18" charset="0"/>
              </a:rPr>
              <a:t>دو نکته «ژرف اندیشی و ژرف نگری» و «عاقبت نگری و عاقبت اندیشی» که در امر تدبر مطرح است، راه ورود را به ما تذکر می دهد؛ انسانهایی که سطحی نگر و احساسی هستند و به عمق و باطن امور نظر ندارند، از درک معجزه بودن قرآن ناتوانند؛ زیرا، قرآن کریم امر معقولی است که درکش، با استفاده از عقل انسانی، امکان پذیر خواهد بود. </a:t>
            </a:r>
          </a:p>
          <a:p>
            <a:pPr marL="457200" indent="-457200" algn="just" rtl="1" eaLnBrk="1" fontAlgn="auto" hangingPunct="1">
              <a:spcBef>
                <a:spcPts val="0"/>
              </a:spcBef>
              <a:spcAft>
                <a:spcPts val="0"/>
              </a:spcAft>
              <a:buFont typeface="Arial"/>
              <a:buChar char="•"/>
              <a:defRPr/>
            </a:pPr>
            <a:r>
              <a:rPr lang="fa-IR" sz="3000" b="1" dirty="0" smtClean="0">
                <a:latin typeface="Book Antiqua" pitchFamily="18" charset="0"/>
              </a:rPr>
              <a:t>گزیدن فکر این افراد، با طرح سؤالهای اساسی، در فرصتهای مناسب، و تمرین دادن آنها به تفکر جدی، بهمراه کمکهای فکری حساب شده، می تواند در تحقق امر تدبر، مؤثر واقع شود. </a:t>
            </a:r>
          </a:p>
        </p:txBody>
      </p:sp>
      <p:sp>
        <p:nvSpPr>
          <p:cNvPr id="11162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0795B531-DCD0-4FDC-B3F2-4B832138F97C}" type="slidenum">
              <a:rPr lang="en-US" sz="1000" b="0">
                <a:latin typeface="Verdana" pitchFamily="34" charset="0"/>
              </a:rPr>
              <a:pPr/>
              <a:t>55</a:t>
            </a:fld>
            <a:endParaRPr lang="en-US" sz="1000" b="0">
              <a:latin typeface="Verdana" pitchFamily="34" charset="0"/>
            </a:endParaRPr>
          </a:p>
        </p:txBody>
      </p:sp>
      <p:sp>
        <p:nvSpPr>
          <p:cNvPr id="218116"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18117" name="Line 5"/>
          <p:cNvSpPr>
            <a:spLocks noChangeShapeType="1"/>
          </p:cNvSpPr>
          <p:nvPr/>
        </p:nvSpPr>
        <p:spPr bwMode="auto">
          <a:xfrm>
            <a:off x="0" y="120332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5434267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539750" y="641350"/>
            <a:ext cx="8393113" cy="641350"/>
          </a:xfrm>
        </p:spPr>
        <p:txBody>
          <a:bodyPr/>
          <a:lstStyle/>
          <a:p>
            <a:pPr algn="just" rtl="1" eaLnBrk="1" fontAlgn="auto" hangingPunct="1">
              <a:spcAft>
                <a:spcPts val="0"/>
              </a:spcAft>
              <a:defRPr/>
            </a:pPr>
            <a:r>
              <a:rPr lang="fa-IR" sz="4000" dirty="0" smtClean="0">
                <a:latin typeface="Book Antiqua" pitchFamily="18" charset="0"/>
              </a:rPr>
              <a:t>عوامل سطحي‌نگري</a:t>
            </a:r>
            <a:r>
              <a:rPr lang="fa-IR" sz="4000" dirty="0" smtClean="0"/>
              <a:t> </a:t>
            </a:r>
            <a:endParaRPr lang="en-US" sz="4000" dirty="0" smtClean="0"/>
          </a:p>
        </p:txBody>
      </p:sp>
      <p:sp>
        <p:nvSpPr>
          <p:cNvPr id="220163" name="Rectangle 3"/>
          <p:cNvSpPr>
            <a:spLocks noGrp="1" noChangeArrowheads="1"/>
          </p:cNvSpPr>
          <p:nvPr>
            <p:ph idx="1"/>
          </p:nvPr>
        </p:nvSpPr>
        <p:spPr>
          <a:xfrm>
            <a:off x="755650" y="1795463"/>
            <a:ext cx="7373938" cy="3816350"/>
          </a:xfrm>
        </p:spPr>
        <p:txBody>
          <a:bodyPr/>
          <a:lstStyle/>
          <a:p>
            <a:pPr marL="939800" lvl="1" indent="-533400" algn="r" rtl="1" eaLnBrk="1" fontAlgn="auto" hangingPunct="1">
              <a:spcAft>
                <a:spcPts val="0"/>
              </a:spcAft>
              <a:buFontTx/>
              <a:buAutoNum type="arabicPeriod"/>
              <a:defRPr/>
            </a:pPr>
            <a:r>
              <a:rPr lang="fa-IR" sz="5600" b="1" dirty="0" smtClean="0">
                <a:latin typeface="Book Antiqua" panose="02040602050305030304" pitchFamily="18" charset="0"/>
              </a:rPr>
              <a:t>پيروي از هوي و هوسها</a:t>
            </a:r>
          </a:p>
          <a:p>
            <a:pPr marL="939800" lvl="1" indent="-533400" algn="r" rtl="1" eaLnBrk="1" fontAlgn="auto" hangingPunct="1">
              <a:spcAft>
                <a:spcPts val="0"/>
              </a:spcAft>
              <a:buFontTx/>
              <a:buAutoNum type="arabicPeriod"/>
              <a:defRPr/>
            </a:pPr>
            <a:r>
              <a:rPr lang="fa-IR" sz="5600" b="1" dirty="0" smtClean="0">
                <a:latin typeface="Book Antiqua" panose="02040602050305030304" pitchFamily="18" charset="0"/>
              </a:rPr>
              <a:t>ارتكاب معاصي</a:t>
            </a:r>
          </a:p>
          <a:p>
            <a:pPr marL="939800" lvl="1" indent="-533400" algn="r" rtl="1" eaLnBrk="1" fontAlgn="auto" hangingPunct="1">
              <a:spcAft>
                <a:spcPts val="0"/>
              </a:spcAft>
              <a:buFontTx/>
              <a:buAutoNum type="arabicPeriod"/>
              <a:defRPr/>
            </a:pPr>
            <a:r>
              <a:rPr lang="fa-IR" sz="5600" b="1" dirty="0" smtClean="0">
                <a:latin typeface="Book Antiqua" panose="02040602050305030304" pitchFamily="18" charset="0"/>
              </a:rPr>
              <a:t>مشغله‌هاي دنيايي</a:t>
            </a:r>
          </a:p>
        </p:txBody>
      </p:sp>
      <p:sp>
        <p:nvSpPr>
          <p:cNvPr id="11366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51F9E39A-1610-4469-BDFF-790E84243A4E}" type="slidenum">
              <a:rPr lang="en-US" sz="1000" b="0">
                <a:latin typeface="Verdana" pitchFamily="34" charset="0"/>
              </a:rPr>
              <a:pPr/>
              <a:t>56</a:t>
            </a:fld>
            <a:endParaRPr lang="en-US" sz="1000" b="0">
              <a:latin typeface="Verdana" pitchFamily="34" charset="0"/>
            </a:endParaRPr>
          </a:p>
        </p:txBody>
      </p:sp>
      <p:sp>
        <p:nvSpPr>
          <p:cNvPr id="220164"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24509080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20163">
                                            <p:txEl>
                                              <p:pRg st="0" end="0"/>
                                            </p:txEl>
                                          </p:spTgt>
                                        </p:tgtEl>
                                        <p:attrNameLst>
                                          <p:attrName>style.visibility</p:attrName>
                                        </p:attrNameLst>
                                      </p:cBhvr>
                                      <p:to>
                                        <p:strVal val="visible"/>
                                      </p:to>
                                    </p:set>
                                    <p:anim calcmode="lin" valueType="num">
                                      <p:cBhvr additive="base">
                                        <p:cTn id="7" dur="1000" fill="hold"/>
                                        <p:tgtEl>
                                          <p:spTgt spid="22016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016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220163">
                                            <p:txEl>
                                              <p:pRg st="1" end="1"/>
                                            </p:txEl>
                                          </p:spTgt>
                                        </p:tgtEl>
                                        <p:attrNameLst>
                                          <p:attrName>style.visibility</p:attrName>
                                        </p:attrNameLst>
                                      </p:cBhvr>
                                      <p:to>
                                        <p:strVal val="visible"/>
                                      </p:to>
                                    </p:set>
                                    <p:anim calcmode="lin" valueType="num">
                                      <p:cBhvr additive="base">
                                        <p:cTn id="13" dur="1000" fill="hold"/>
                                        <p:tgtEl>
                                          <p:spTgt spid="22016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2016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220163">
                                            <p:txEl>
                                              <p:pRg st="2" end="2"/>
                                            </p:txEl>
                                          </p:spTgt>
                                        </p:tgtEl>
                                        <p:attrNameLst>
                                          <p:attrName>style.visibility</p:attrName>
                                        </p:attrNameLst>
                                      </p:cBhvr>
                                      <p:to>
                                        <p:strVal val="visible"/>
                                      </p:to>
                                    </p:set>
                                    <p:anim calcmode="lin" valueType="num">
                                      <p:cBhvr additive="base">
                                        <p:cTn id="19" dur="1000" fill="hold"/>
                                        <p:tgtEl>
                                          <p:spTgt spid="22016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2016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a:xfrm>
            <a:off x="750888" y="661988"/>
            <a:ext cx="8393112" cy="641350"/>
          </a:xfrm>
        </p:spPr>
        <p:txBody>
          <a:bodyPr/>
          <a:lstStyle/>
          <a:p>
            <a:pPr algn="just" rtl="1" eaLnBrk="1" fontAlgn="auto" hangingPunct="1">
              <a:spcAft>
                <a:spcPts val="0"/>
              </a:spcAft>
              <a:defRPr/>
            </a:pPr>
            <a:r>
              <a:rPr lang="fa-IR" sz="4000" dirty="0" smtClean="0">
                <a:latin typeface="Book Antiqua" pitchFamily="18" charset="0"/>
              </a:rPr>
              <a:t>عوامل سطحي‌نگري</a:t>
            </a:r>
            <a:r>
              <a:rPr lang="fa-IR" sz="4000" dirty="0" smtClean="0"/>
              <a:t> </a:t>
            </a:r>
            <a:endParaRPr lang="en-US" sz="4000" dirty="0" smtClean="0"/>
          </a:p>
        </p:txBody>
      </p:sp>
      <p:sp>
        <p:nvSpPr>
          <p:cNvPr id="239619" name="Rectangle 3"/>
          <p:cNvSpPr>
            <a:spLocks noGrp="1" noChangeArrowheads="1"/>
          </p:cNvSpPr>
          <p:nvPr>
            <p:ph idx="1"/>
          </p:nvPr>
        </p:nvSpPr>
        <p:spPr>
          <a:xfrm>
            <a:off x="3268663" y="1135063"/>
            <a:ext cx="6383337" cy="1073150"/>
          </a:xfrm>
        </p:spPr>
        <p:txBody>
          <a:bodyPr/>
          <a:lstStyle/>
          <a:p>
            <a:pPr marL="939800" lvl="1" indent="-533400" algn="r" rtl="1" eaLnBrk="1" fontAlgn="auto" hangingPunct="1">
              <a:spcAft>
                <a:spcPts val="0"/>
              </a:spcAft>
              <a:buFontTx/>
              <a:buAutoNum type="arabicPeriod"/>
              <a:defRPr/>
            </a:pPr>
            <a:r>
              <a:rPr lang="fa-IR" sz="4600" dirty="0" smtClean="0">
                <a:solidFill>
                  <a:schemeClr val="tx2"/>
                </a:solidFill>
                <a:latin typeface="Book Antiqua" panose="02040602050305030304" pitchFamily="18" charset="0"/>
              </a:rPr>
              <a:t>پيروي از هوي و هوسها</a:t>
            </a:r>
          </a:p>
        </p:txBody>
      </p:sp>
      <p:sp>
        <p:nvSpPr>
          <p:cNvPr id="11571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768D61FC-A122-4A48-BA6F-31D565FF8FD7}" type="slidenum">
              <a:rPr lang="en-US" sz="1000" b="0">
                <a:latin typeface="Verdana" pitchFamily="34" charset="0"/>
              </a:rPr>
              <a:pPr/>
              <a:t>57</a:t>
            </a:fld>
            <a:endParaRPr lang="en-US" sz="1000" b="0">
              <a:latin typeface="Verdana" pitchFamily="34" charset="0"/>
            </a:endParaRPr>
          </a:p>
        </p:txBody>
      </p:sp>
      <p:sp>
        <p:nvSpPr>
          <p:cNvPr id="222212"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22213" name="Text Box 5"/>
          <p:cNvSpPr txBox="1">
            <a:spLocks noChangeArrowheads="1"/>
          </p:cNvSpPr>
          <p:nvPr/>
        </p:nvSpPr>
        <p:spPr bwMode="auto">
          <a:xfrm>
            <a:off x="165100" y="2349500"/>
            <a:ext cx="8801100" cy="366713"/>
          </a:xfrm>
          <a:prstGeom prst="rect">
            <a:avLst/>
          </a:prstGeom>
          <a:noFill/>
          <a:ln w="12700">
            <a:noFill/>
            <a:miter lim="800000"/>
            <a:headEnd/>
            <a:tailEnd/>
          </a:ln>
          <a:effectLst/>
        </p:spPr>
        <p:txBody>
          <a:bodyPr>
            <a:spAutoFit/>
          </a:bodyPr>
          <a:lstStyle/>
          <a:p>
            <a:pPr algn="just" rtl="1" eaLnBrk="1" hangingPunct="1">
              <a:spcBef>
                <a:spcPct val="50000"/>
              </a:spcBef>
              <a:defRPr/>
            </a:pPr>
            <a:endParaRPr lang="en-US" sz="1800">
              <a:effectLst>
                <a:outerShdw blurRad="38100" dist="38100" dir="2700000" algn="tl">
                  <a:srgbClr val="000000"/>
                </a:outerShdw>
              </a:effectLst>
              <a:cs typeface="+mn-cs"/>
            </a:endParaRPr>
          </a:p>
        </p:txBody>
      </p:sp>
      <p:sp>
        <p:nvSpPr>
          <p:cNvPr id="222214" name="Text Box 6"/>
          <p:cNvSpPr txBox="1">
            <a:spLocks noChangeArrowheads="1"/>
          </p:cNvSpPr>
          <p:nvPr/>
        </p:nvSpPr>
        <p:spPr bwMode="auto">
          <a:xfrm>
            <a:off x="190500" y="2235200"/>
            <a:ext cx="8585200" cy="3751263"/>
          </a:xfrm>
          <a:prstGeom prst="rect">
            <a:avLst/>
          </a:prstGeom>
          <a:noFill/>
          <a:ln w="12700">
            <a:noFill/>
            <a:miter lim="800000"/>
            <a:headEnd/>
            <a:tailEnd/>
          </a:ln>
          <a:effectLst/>
        </p:spPr>
        <p:txBody>
          <a:bodyPr>
            <a:spAutoFit/>
          </a:bodyPr>
          <a:lstStyle/>
          <a:p>
            <a:pPr algn="just" rtl="1" eaLnBrk="1" hangingPunct="1">
              <a:spcBef>
                <a:spcPct val="50000"/>
              </a:spcBef>
              <a:defRPr/>
            </a:pPr>
            <a:r>
              <a:rPr lang="fa-IR" sz="4800">
                <a:effectLst>
                  <a:outerShdw blurRad="38100" dist="38100" dir="2700000" algn="tl">
                    <a:srgbClr val="000000"/>
                  </a:outerShdw>
                </a:effectLst>
                <a:latin typeface="Book Antiqua" pitchFamily="18" charset="0"/>
              </a:rPr>
              <a:t>صرف توجه به هوسها و امیال نفسانی ما را در زندگی دنیوی سیر داده اجازه نمی دهد فکر و عقل ما به عمق مسائل توجه بکند، به دیگر سخن، مارا قشری و ظاهری می پرورانند.</a:t>
            </a:r>
            <a:endParaRPr lang="en-US" sz="4800">
              <a:effectLst>
                <a:outerShdw blurRad="38100" dist="38100" dir="2700000" algn="tl">
                  <a:srgbClr val="000000"/>
                </a:outerShdw>
              </a:effectLst>
              <a:latin typeface="Book Antiqua" pitchFamily="18" charset="0"/>
            </a:endParaRPr>
          </a:p>
        </p:txBody>
      </p:sp>
      <p:sp>
        <p:nvSpPr>
          <p:cNvPr id="222215" name="Line 7"/>
          <p:cNvSpPr>
            <a:spLocks noChangeShapeType="1"/>
          </p:cNvSpPr>
          <p:nvPr/>
        </p:nvSpPr>
        <p:spPr bwMode="auto">
          <a:xfrm>
            <a:off x="0" y="20462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8425292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579438" y="568325"/>
            <a:ext cx="8393112" cy="641350"/>
          </a:xfrm>
        </p:spPr>
        <p:txBody>
          <a:bodyPr/>
          <a:lstStyle/>
          <a:p>
            <a:pPr algn="just" rtl="1" eaLnBrk="1" fontAlgn="auto" hangingPunct="1">
              <a:spcAft>
                <a:spcPts val="0"/>
              </a:spcAft>
              <a:defRPr/>
            </a:pPr>
            <a:r>
              <a:rPr lang="fa-IR" sz="4000" dirty="0" smtClean="0">
                <a:latin typeface="Book Antiqua" pitchFamily="18" charset="0"/>
              </a:rPr>
              <a:t>عوامل سطحي‌نگري</a:t>
            </a:r>
            <a:r>
              <a:rPr lang="fa-IR" sz="4000" dirty="0" smtClean="0"/>
              <a:t> </a:t>
            </a:r>
            <a:endParaRPr lang="en-US" sz="4000" dirty="0" smtClean="0"/>
          </a:p>
        </p:txBody>
      </p:sp>
      <p:sp>
        <p:nvSpPr>
          <p:cNvPr id="241667" name="Rectangle 3"/>
          <p:cNvSpPr>
            <a:spLocks noGrp="1" noChangeArrowheads="1"/>
          </p:cNvSpPr>
          <p:nvPr>
            <p:ph idx="1"/>
          </p:nvPr>
        </p:nvSpPr>
        <p:spPr>
          <a:xfrm>
            <a:off x="3268663" y="906463"/>
            <a:ext cx="6383337" cy="1073150"/>
          </a:xfrm>
        </p:spPr>
        <p:txBody>
          <a:bodyPr/>
          <a:lstStyle/>
          <a:p>
            <a:pPr marL="939800" lvl="1" indent="-533400" algn="r" rtl="1" eaLnBrk="1" fontAlgn="auto" hangingPunct="1">
              <a:spcAft>
                <a:spcPts val="0"/>
              </a:spcAft>
              <a:buFontTx/>
              <a:buNone/>
              <a:defRPr/>
            </a:pPr>
            <a:r>
              <a:rPr lang="fa-IR" sz="4600" dirty="0" smtClean="0">
                <a:solidFill>
                  <a:schemeClr val="tx2"/>
                </a:solidFill>
                <a:latin typeface="Book Antiqua" panose="02040602050305030304" pitchFamily="18" charset="0"/>
              </a:rPr>
              <a:t>2. ارتکاب معاصی</a:t>
            </a:r>
          </a:p>
        </p:txBody>
      </p:sp>
      <p:sp>
        <p:nvSpPr>
          <p:cNvPr id="11776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95C1200-C26C-4B67-B47C-19435CB16388}" type="slidenum">
              <a:rPr lang="en-US" sz="1000" b="0">
                <a:latin typeface="Verdana" pitchFamily="34" charset="0"/>
              </a:rPr>
              <a:pPr/>
              <a:t>58</a:t>
            </a:fld>
            <a:endParaRPr lang="en-US" sz="1000" b="0">
              <a:latin typeface="Verdana" pitchFamily="34" charset="0"/>
            </a:endParaRPr>
          </a:p>
        </p:txBody>
      </p:sp>
      <p:sp>
        <p:nvSpPr>
          <p:cNvPr id="224260"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dirty="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dirty="0">
                <a:solidFill>
                  <a:schemeClr val="tx2"/>
                </a:solidFill>
                <a:effectLst>
                  <a:outerShdw blurRad="38100" dist="38100" dir="2700000" algn="tl">
                    <a:srgbClr val="000000"/>
                  </a:outerShdw>
                </a:effectLst>
              </a:rPr>
              <a:t> </a:t>
            </a:r>
            <a:endParaRPr lang="en-US" sz="4000" b="0" dirty="0">
              <a:solidFill>
                <a:schemeClr val="tx2"/>
              </a:solidFill>
              <a:effectLst>
                <a:outerShdw blurRad="38100" dist="38100" dir="2700000" algn="tl">
                  <a:srgbClr val="000000"/>
                </a:outerShdw>
              </a:effectLst>
            </a:endParaRPr>
          </a:p>
        </p:txBody>
      </p:sp>
      <p:sp>
        <p:nvSpPr>
          <p:cNvPr id="224261" name="Text Box 5"/>
          <p:cNvSpPr txBox="1">
            <a:spLocks noChangeArrowheads="1"/>
          </p:cNvSpPr>
          <p:nvPr/>
        </p:nvSpPr>
        <p:spPr bwMode="auto">
          <a:xfrm>
            <a:off x="165100" y="2349500"/>
            <a:ext cx="8801100" cy="366713"/>
          </a:xfrm>
          <a:prstGeom prst="rect">
            <a:avLst/>
          </a:prstGeom>
          <a:noFill/>
          <a:ln w="12700">
            <a:noFill/>
            <a:miter lim="800000"/>
            <a:headEnd/>
            <a:tailEnd/>
          </a:ln>
          <a:effectLst/>
        </p:spPr>
        <p:txBody>
          <a:bodyPr>
            <a:spAutoFit/>
          </a:bodyPr>
          <a:lstStyle/>
          <a:p>
            <a:pPr algn="just" rtl="1" eaLnBrk="1" hangingPunct="1">
              <a:spcBef>
                <a:spcPct val="50000"/>
              </a:spcBef>
              <a:defRPr/>
            </a:pPr>
            <a:endParaRPr lang="en-US" sz="1800">
              <a:effectLst>
                <a:outerShdw blurRad="38100" dist="38100" dir="2700000" algn="tl">
                  <a:srgbClr val="000000"/>
                </a:outerShdw>
              </a:effectLst>
              <a:cs typeface="+mn-cs"/>
            </a:endParaRPr>
          </a:p>
        </p:txBody>
      </p:sp>
      <p:sp>
        <p:nvSpPr>
          <p:cNvPr id="224262" name="Text Box 6"/>
          <p:cNvSpPr txBox="1">
            <a:spLocks noChangeArrowheads="1"/>
          </p:cNvSpPr>
          <p:nvPr/>
        </p:nvSpPr>
        <p:spPr bwMode="auto">
          <a:xfrm>
            <a:off x="0" y="1778000"/>
            <a:ext cx="9144000" cy="4483100"/>
          </a:xfrm>
          <a:prstGeom prst="rect">
            <a:avLst/>
          </a:prstGeom>
          <a:noFill/>
          <a:ln w="12700">
            <a:noFill/>
            <a:miter lim="800000"/>
            <a:headEnd/>
            <a:tailEnd/>
          </a:ln>
          <a:effectLst/>
        </p:spPr>
        <p:txBody>
          <a:bodyPr>
            <a:spAutoFit/>
          </a:bodyPr>
          <a:lstStyle/>
          <a:p>
            <a:pPr algn="just" rtl="1" eaLnBrk="1" hangingPunct="1">
              <a:spcBef>
                <a:spcPct val="50000"/>
              </a:spcBef>
              <a:defRPr/>
            </a:pPr>
            <a:r>
              <a:rPr lang="fa-IR" sz="4800">
                <a:effectLst>
                  <a:outerShdw blurRad="38100" dist="38100" dir="2700000" algn="tl">
                    <a:srgbClr val="000000"/>
                  </a:outerShdw>
                </a:effectLst>
                <a:latin typeface="Book Antiqua" pitchFamily="18" charset="0"/>
              </a:rPr>
              <a:t>انعطاف تدریجی در برابر معاصی و امیال شیطانی، باعث قفل دلها و بسته شدن راه نفوذ حق و مانع تدبر در آیات و در نهایت، موجب برگشت از حق به سوی باطل می باشد که در آیه تدبر در سوره محمد(ص) آمده است:</a:t>
            </a:r>
          </a:p>
        </p:txBody>
      </p:sp>
      <p:sp>
        <p:nvSpPr>
          <p:cNvPr id="224263" name="Line 7"/>
          <p:cNvSpPr>
            <a:spLocks noChangeShapeType="1"/>
          </p:cNvSpPr>
          <p:nvPr/>
        </p:nvSpPr>
        <p:spPr bwMode="auto">
          <a:xfrm>
            <a:off x="0" y="179863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3634213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573088" y="547688"/>
            <a:ext cx="8393112" cy="641350"/>
          </a:xfrm>
        </p:spPr>
        <p:txBody>
          <a:bodyPr/>
          <a:lstStyle/>
          <a:p>
            <a:pPr algn="just" rtl="1" eaLnBrk="1" fontAlgn="auto" hangingPunct="1">
              <a:spcAft>
                <a:spcPts val="0"/>
              </a:spcAft>
              <a:defRPr/>
            </a:pPr>
            <a:r>
              <a:rPr lang="fa-IR" sz="4000" dirty="0" smtClean="0">
                <a:latin typeface="Book Antiqua" pitchFamily="18" charset="0"/>
              </a:rPr>
              <a:t>عوامل سطحي‌نگري</a:t>
            </a:r>
            <a:r>
              <a:rPr lang="fa-IR" sz="4000" dirty="0" smtClean="0"/>
              <a:t> </a:t>
            </a:r>
            <a:endParaRPr lang="en-US" sz="4000" dirty="0" smtClean="0"/>
          </a:p>
        </p:txBody>
      </p:sp>
      <p:sp>
        <p:nvSpPr>
          <p:cNvPr id="245763" name="Rectangle 3"/>
          <p:cNvSpPr>
            <a:spLocks noGrp="1" noChangeArrowheads="1"/>
          </p:cNvSpPr>
          <p:nvPr>
            <p:ph idx="1"/>
          </p:nvPr>
        </p:nvSpPr>
        <p:spPr>
          <a:xfrm>
            <a:off x="3268663" y="906463"/>
            <a:ext cx="6383337" cy="1073150"/>
          </a:xfrm>
        </p:spPr>
        <p:txBody>
          <a:bodyPr/>
          <a:lstStyle/>
          <a:p>
            <a:pPr marL="939800" lvl="1" indent="-533400" algn="r" rtl="1" eaLnBrk="1" fontAlgn="auto" hangingPunct="1">
              <a:spcAft>
                <a:spcPts val="0"/>
              </a:spcAft>
              <a:buFontTx/>
              <a:buNone/>
              <a:defRPr/>
            </a:pPr>
            <a:r>
              <a:rPr lang="fa-IR" sz="4600" dirty="0" smtClean="0">
                <a:solidFill>
                  <a:schemeClr val="tx2"/>
                </a:solidFill>
                <a:latin typeface="Book Antiqua" panose="02040602050305030304" pitchFamily="18" charset="0"/>
              </a:rPr>
              <a:t>3. مشغله های دنیایی </a:t>
            </a:r>
          </a:p>
        </p:txBody>
      </p:sp>
      <p:sp>
        <p:nvSpPr>
          <p:cNvPr id="11981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B660D95-60A3-4624-9DEE-AC0F08E8D2E1}" type="slidenum">
              <a:rPr lang="en-US" sz="1000" b="0">
                <a:latin typeface="Verdana" pitchFamily="34" charset="0"/>
              </a:rPr>
              <a:pPr/>
              <a:t>59</a:t>
            </a:fld>
            <a:endParaRPr lang="en-US" sz="1000" b="0">
              <a:latin typeface="Verdana" pitchFamily="34" charset="0"/>
            </a:endParaRPr>
          </a:p>
        </p:txBody>
      </p:sp>
      <p:sp>
        <p:nvSpPr>
          <p:cNvPr id="228356" name="Rectangle 4"/>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
        <p:nvSpPr>
          <p:cNvPr id="228357" name="Text Box 5"/>
          <p:cNvSpPr txBox="1">
            <a:spLocks noChangeArrowheads="1"/>
          </p:cNvSpPr>
          <p:nvPr/>
        </p:nvSpPr>
        <p:spPr bwMode="auto">
          <a:xfrm>
            <a:off x="165100" y="2349500"/>
            <a:ext cx="8801100" cy="366713"/>
          </a:xfrm>
          <a:prstGeom prst="rect">
            <a:avLst/>
          </a:prstGeom>
          <a:noFill/>
          <a:ln w="12700">
            <a:noFill/>
            <a:miter lim="800000"/>
            <a:headEnd/>
            <a:tailEnd/>
          </a:ln>
          <a:effectLst/>
        </p:spPr>
        <p:txBody>
          <a:bodyPr>
            <a:spAutoFit/>
          </a:bodyPr>
          <a:lstStyle/>
          <a:p>
            <a:pPr algn="just" rtl="1" eaLnBrk="1" hangingPunct="1">
              <a:spcBef>
                <a:spcPct val="50000"/>
              </a:spcBef>
              <a:defRPr/>
            </a:pPr>
            <a:endParaRPr lang="en-US" sz="1800">
              <a:effectLst>
                <a:outerShdw blurRad="38100" dist="38100" dir="2700000" algn="tl">
                  <a:srgbClr val="000000"/>
                </a:outerShdw>
              </a:effectLst>
              <a:cs typeface="+mn-cs"/>
            </a:endParaRPr>
          </a:p>
        </p:txBody>
      </p:sp>
      <p:sp>
        <p:nvSpPr>
          <p:cNvPr id="228358" name="Text Box 6"/>
          <p:cNvSpPr txBox="1">
            <a:spLocks noChangeArrowheads="1"/>
          </p:cNvSpPr>
          <p:nvPr/>
        </p:nvSpPr>
        <p:spPr bwMode="auto">
          <a:xfrm>
            <a:off x="0" y="1641475"/>
            <a:ext cx="9144000" cy="5216525"/>
          </a:xfrm>
          <a:prstGeom prst="rect">
            <a:avLst/>
          </a:prstGeom>
          <a:noFill/>
          <a:ln w="12700">
            <a:noFill/>
            <a:miter lim="800000"/>
            <a:headEnd/>
            <a:tailEnd/>
          </a:ln>
          <a:effectLst/>
        </p:spPr>
        <p:txBody>
          <a:bodyPr>
            <a:spAutoFit/>
          </a:bodyPr>
          <a:lstStyle/>
          <a:p>
            <a:pPr algn="just" rtl="1" eaLnBrk="1" hangingPunct="1">
              <a:spcBef>
                <a:spcPct val="50000"/>
              </a:spcBef>
              <a:defRPr/>
            </a:pPr>
            <a:r>
              <a:rPr lang="fa-IR" sz="3600">
                <a:effectLst>
                  <a:outerShdw blurRad="38100" dist="38100" dir="2700000" algn="tl">
                    <a:srgbClr val="000000"/>
                  </a:outerShdw>
                </a:effectLst>
                <a:latin typeface="Book Antiqua" pitchFamily="18" charset="0"/>
              </a:rPr>
              <a:t>امیال نفسانی، ما را به زندگی حقیر دنیا مشغول می کنند، و شیفته آن قرار می دهند:</a:t>
            </a:r>
          </a:p>
          <a:p>
            <a:pPr algn="just" rtl="1" eaLnBrk="1" hangingPunct="1">
              <a:spcBef>
                <a:spcPct val="50000"/>
              </a:spcBef>
              <a:defRPr/>
            </a:pPr>
            <a:r>
              <a:rPr lang="fa-IR" sz="3600">
                <a:solidFill>
                  <a:schemeClr val="tx2"/>
                </a:solidFill>
                <a:effectLst>
                  <a:outerShdw blurRad="38100" dist="38100" dir="2700000" algn="tl">
                    <a:srgbClr val="000000"/>
                  </a:outerShdw>
                </a:effectLst>
                <a:latin typeface="Book Antiqua" pitchFamily="18" charset="0"/>
              </a:rPr>
              <a:t>« وَرَضُوا بِالحَیوةِ الدُّنیا وَ اطمَأَنُّوابِها» (یونس/7)</a:t>
            </a:r>
          </a:p>
          <a:p>
            <a:pPr algn="just" rtl="1" eaLnBrk="1" hangingPunct="1">
              <a:spcBef>
                <a:spcPct val="50000"/>
              </a:spcBef>
              <a:defRPr/>
            </a:pPr>
            <a:r>
              <a:rPr lang="fa-IR" sz="3600">
                <a:effectLst>
                  <a:outerShdw blurRad="38100" dist="38100" dir="2700000" algn="tl">
                    <a:srgbClr val="000000"/>
                  </a:outerShdw>
                </a:effectLst>
                <a:latin typeface="Book Antiqua" pitchFamily="18" charset="0"/>
              </a:rPr>
              <a:t>الحَیوةِ الدُّنیا یعنی زندگی حقیر و پستی که ارزش دلبستگی ندارد، که منظور زندگی این جهانی نیست، بلکه دنیا صفت حیاة است، نه مضاف الیه آن؛ پس معنی آیه چنین است:</a:t>
            </a:r>
            <a:r>
              <a:rPr lang="fa-IR" sz="4000">
                <a:effectLst>
                  <a:outerShdw blurRad="38100" dist="38100" dir="2700000" algn="tl">
                    <a:srgbClr val="000000"/>
                  </a:outerShdw>
                </a:effectLst>
                <a:latin typeface="Book Antiqua" pitchFamily="18" charset="0"/>
              </a:rPr>
              <a:t> </a:t>
            </a:r>
          </a:p>
          <a:p>
            <a:pPr algn="just" rtl="1" eaLnBrk="1" hangingPunct="1">
              <a:spcBef>
                <a:spcPct val="50000"/>
              </a:spcBef>
              <a:defRPr/>
            </a:pPr>
            <a:r>
              <a:rPr lang="fa-IR" sz="3200">
                <a:solidFill>
                  <a:schemeClr val="accent2"/>
                </a:solidFill>
                <a:effectLst>
                  <a:outerShdw blurRad="38100" dist="38100" dir="2700000" algn="tl">
                    <a:srgbClr val="000000"/>
                  </a:outerShdw>
                </a:effectLst>
                <a:latin typeface="Book Antiqua" pitchFamily="18" charset="0"/>
              </a:rPr>
              <a:t>« اینها به این زندگی بسیار پست و حقیر، راضی شده اند و سخت بدان دلبسته اند».</a:t>
            </a:r>
          </a:p>
        </p:txBody>
      </p:sp>
      <p:sp>
        <p:nvSpPr>
          <p:cNvPr id="228359" name="Line 7"/>
          <p:cNvSpPr>
            <a:spLocks noChangeShapeType="1"/>
          </p:cNvSpPr>
          <p:nvPr/>
        </p:nvSpPr>
        <p:spPr bwMode="auto">
          <a:xfrm>
            <a:off x="0" y="17541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8561896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143500" y="887413"/>
            <a:ext cx="3543300" cy="708025"/>
          </a:xfrm>
        </p:spPr>
        <p:txBody>
          <a:bodyPr>
            <a:normAutofit fontScale="90000"/>
          </a:bodyPr>
          <a:lstStyle/>
          <a:p>
            <a:pPr algn="just" rtl="1" eaLnBrk="1" fontAlgn="auto" hangingPunct="1">
              <a:spcAft>
                <a:spcPts val="0"/>
              </a:spcAft>
              <a:defRPr/>
            </a:pPr>
            <a:r>
              <a:rPr lang="fa-IR" sz="4800" dirty="0" smtClean="0">
                <a:cs typeface="B Traffic" pitchFamily="2" charset="-78"/>
              </a:rPr>
              <a:t>الف : فهم قرآن</a:t>
            </a:r>
            <a:endParaRPr lang="en-US" sz="4800" dirty="0" smtClean="0">
              <a:cs typeface="B Traffic" pitchFamily="2" charset="-78"/>
            </a:endParaRPr>
          </a:p>
        </p:txBody>
      </p:sp>
      <p:sp>
        <p:nvSpPr>
          <p:cNvPr id="28675" name="Rectangle 3"/>
          <p:cNvSpPr>
            <a:spLocks noGrp="1" noChangeArrowheads="1"/>
          </p:cNvSpPr>
          <p:nvPr>
            <p:ph idx="1"/>
          </p:nvPr>
        </p:nvSpPr>
        <p:spPr>
          <a:xfrm>
            <a:off x="269875" y="2157413"/>
            <a:ext cx="8588375" cy="4306887"/>
          </a:xfrm>
        </p:spPr>
        <p:txBody>
          <a:bodyPr>
            <a:normAutofit fontScale="92500"/>
          </a:bodyPr>
          <a:lstStyle/>
          <a:p>
            <a:pPr marL="609600" indent="-609600" algn="just" rtl="1" eaLnBrk="1" fontAlgn="auto" hangingPunct="1">
              <a:spcAft>
                <a:spcPts val="0"/>
              </a:spcAft>
              <a:buFont typeface="Wingdings" panose="05000000000000000000" pitchFamily="2" charset="2"/>
              <a:buAutoNum type="arabicPeriod"/>
              <a:defRPr/>
            </a:pPr>
            <a:r>
              <a:rPr lang="fa-IR" sz="4000" b="1" dirty="0" smtClean="0">
                <a:cs typeface="B Traffic" panose="00000400000000000000" pitchFamily="2" charset="-78"/>
              </a:rPr>
              <a:t>مطالعه تاريخ صدور قرآن و كتابت و آموزش و كيفيت جمع</a:t>
            </a:r>
            <a:r>
              <a:rPr lang="fa-IR" sz="4000" b="1" dirty="0" smtClean="0"/>
              <a:t>‌</a:t>
            </a:r>
            <a:r>
              <a:rPr lang="fa-IR" sz="4000" b="1" dirty="0" smtClean="0">
                <a:cs typeface="B Traffic" panose="00000400000000000000" pitchFamily="2" charset="-78"/>
              </a:rPr>
              <a:t>آوري و تدوين آن</a:t>
            </a:r>
          </a:p>
          <a:p>
            <a:pPr marL="609600" indent="-609600" algn="just" rtl="1" eaLnBrk="1" fontAlgn="auto" hangingPunct="1">
              <a:spcAft>
                <a:spcPts val="0"/>
              </a:spcAft>
              <a:buFont typeface="Wingdings" panose="05000000000000000000" pitchFamily="2" charset="2"/>
              <a:buAutoNum type="arabicPeriod"/>
              <a:defRPr/>
            </a:pPr>
            <a:endParaRPr lang="fa-IR" sz="4000" b="1" dirty="0" smtClean="0">
              <a:cs typeface="B Traffic" panose="00000400000000000000" pitchFamily="2" charset="-78"/>
            </a:endParaRPr>
          </a:p>
          <a:p>
            <a:pPr marL="609600" indent="-609600" algn="just" rtl="1" eaLnBrk="1" fontAlgn="auto" hangingPunct="1">
              <a:spcAft>
                <a:spcPts val="0"/>
              </a:spcAft>
              <a:buFont typeface="Wingdings" panose="05000000000000000000" pitchFamily="2" charset="2"/>
              <a:buAutoNum type="arabicPeriod"/>
              <a:defRPr/>
            </a:pPr>
            <a:r>
              <a:rPr lang="fa-IR" sz="4000" b="1" dirty="0" smtClean="0">
                <a:cs typeface="B Traffic" panose="00000400000000000000" pitchFamily="2" charset="-78"/>
              </a:rPr>
              <a:t>توجه به ويژگي نظارت قرآن بر نهضت اسلامي پيامبر(ص) در عين ابدي بودن آن</a:t>
            </a:r>
          </a:p>
        </p:txBody>
      </p:sp>
      <p:sp>
        <p:nvSpPr>
          <p:cNvPr id="1126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C6BDA5C-12C2-4AB8-83FC-C61D2E57BDB0}" type="slidenum">
              <a:rPr lang="en-US" sz="1000" b="0">
                <a:latin typeface="Verdana" pitchFamily="34" charset="0"/>
              </a:rPr>
              <a:pPr/>
              <a:t>6</a:t>
            </a:fld>
            <a:endParaRPr lang="en-US" sz="1000" b="0">
              <a:latin typeface="Verdana" pitchFamily="34" charset="0"/>
            </a:endParaRPr>
          </a:p>
        </p:txBody>
      </p:sp>
      <p:sp>
        <p:nvSpPr>
          <p:cNvPr id="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11269" name="Line 5"/>
          <p:cNvSpPr>
            <a:spLocks noChangeShapeType="1"/>
          </p:cNvSpPr>
          <p:nvPr/>
        </p:nvSpPr>
        <p:spPr bwMode="auto">
          <a:xfrm>
            <a:off x="0" y="16398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4012960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a:xfrm>
            <a:off x="468313" y="606425"/>
            <a:ext cx="8393112" cy="641350"/>
          </a:xfrm>
        </p:spPr>
        <p:txBody>
          <a:bodyPr/>
          <a:lstStyle/>
          <a:p>
            <a:pPr algn="r" rtl="1" eaLnBrk="1" fontAlgn="auto" hangingPunct="1">
              <a:spcAft>
                <a:spcPts val="0"/>
              </a:spcAft>
              <a:defRPr/>
            </a:pPr>
            <a:r>
              <a:rPr lang="fa-IR" sz="3600" dirty="0" smtClean="0"/>
              <a:t>سير كلي مباحث و مراحل مقدماتي پژوهش در قرآن</a:t>
            </a:r>
            <a:r>
              <a:rPr lang="fa-IR" sz="4000" dirty="0" smtClean="0"/>
              <a:t> </a:t>
            </a:r>
            <a:endParaRPr lang="en-US" sz="4000" dirty="0" smtClean="0"/>
          </a:p>
        </p:txBody>
      </p:sp>
      <p:sp>
        <p:nvSpPr>
          <p:cNvPr id="257027" name="Rectangle 3"/>
          <p:cNvSpPr>
            <a:spLocks noGrp="1" noChangeArrowheads="1"/>
          </p:cNvSpPr>
          <p:nvPr>
            <p:ph idx="1"/>
          </p:nvPr>
        </p:nvSpPr>
        <p:spPr>
          <a:xfrm>
            <a:off x="0" y="1119188"/>
            <a:ext cx="9144000" cy="5738812"/>
          </a:xfrm>
        </p:spPr>
        <p:txBody>
          <a:bodyPr/>
          <a:lstStyle/>
          <a:p>
            <a:pPr marL="609600" indent="-609600" algn="just" rtl="1" eaLnBrk="1" fontAlgn="auto" hangingPunct="1">
              <a:spcAft>
                <a:spcPts val="0"/>
              </a:spcAft>
              <a:buFont typeface="Arial" panose="020B0604020202020204" pitchFamily="34" charset="0"/>
              <a:buChar char="•"/>
              <a:defRPr/>
            </a:pPr>
            <a:r>
              <a:rPr lang="fa-IR" sz="2900" b="1" dirty="0" smtClean="0"/>
              <a:t>انس با قرآن و پژوهش در آن و بهره‌گيري دائم از رهنمودهاي آن در همه حوزه‌هاي فكري و اجرايي زندگي فردي و اجتماعي نيازمند طي مراحل ذيل مي‌باشد:</a:t>
            </a:r>
          </a:p>
          <a:p>
            <a:pPr marL="939800" lvl="1" indent="-533400" algn="just" rtl="1" eaLnBrk="1" fontAlgn="auto" hangingPunct="1">
              <a:spcAft>
                <a:spcPts val="0"/>
              </a:spcAft>
              <a:buFontTx/>
              <a:buAutoNum type="arabicPeriod"/>
              <a:defRPr/>
            </a:pPr>
            <a:r>
              <a:rPr lang="fa-IR" sz="2400" b="1" dirty="0" smtClean="0"/>
              <a:t>شناخت شأن قرآن و معصوم(ع) در هستي، در بيان بشر و در عالم آخرت</a:t>
            </a:r>
          </a:p>
          <a:p>
            <a:pPr marL="939800" lvl="1" indent="-533400" algn="just" rtl="1" eaLnBrk="1" fontAlgn="auto" hangingPunct="1">
              <a:spcAft>
                <a:spcPts val="0"/>
              </a:spcAft>
              <a:buFontTx/>
              <a:buAutoNum type="arabicPeriod"/>
              <a:defRPr/>
            </a:pPr>
            <a:r>
              <a:rPr lang="fa-IR" b="1" dirty="0" smtClean="0"/>
              <a:t>شناخت مفاهيم ورود به قرآن و نحوه بكاربستن آن</a:t>
            </a:r>
          </a:p>
          <a:p>
            <a:pPr marL="939800" lvl="1" indent="-533400" algn="just" rtl="1" eaLnBrk="1" fontAlgn="auto" hangingPunct="1">
              <a:spcAft>
                <a:spcPts val="0"/>
              </a:spcAft>
              <a:buFontTx/>
              <a:buAutoNum type="arabicPeriod"/>
              <a:defRPr/>
            </a:pPr>
            <a:r>
              <a:rPr lang="fa-IR" b="1" dirty="0" smtClean="0"/>
              <a:t>شناخت زمان و مكان و حالات مناسب و نامناسب پژوهش در قرآن</a:t>
            </a:r>
          </a:p>
          <a:p>
            <a:pPr marL="939800" lvl="1" indent="-533400" algn="just" rtl="1" eaLnBrk="1" fontAlgn="auto" hangingPunct="1">
              <a:spcAft>
                <a:spcPts val="0"/>
              </a:spcAft>
              <a:buFontTx/>
              <a:buAutoNum type="arabicPeriod"/>
              <a:defRPr/>
            </a:pPr>
            <a:r>
              <a:rPr lang="fa-IR" sz="2400" b="1" dirty="0" smtClean="0"/>
              <a:t>شناخت شرايط علمي-تخصصي و شرايط روحي-علمي پژوهش در قرآن</a:t>
            </a:r>
          </a:p>
          <a:p>
            <a:pPr marL="939800" lvl="1" indent="-533400" algn="just" rtl="1" eaLnBrk="1" fontAlgn="auto" hangingPunct="1">
              <a:spcAft>
                <a:spcPts val="0"/>
              </a:spcAft>
              <a:buFontTx/>
              <a:buAutoNum type="arabicPeriod"/>
              <a:defRPr/>
            </a:pPr>
            <a:r>
              <a:rPr lang="fa-IR" b="1" dirty="0" smtClean="0"/>
              <a:t>شناخت اصول اساسي و قواعد برداشت از قرآن</a:t>
            </a:r>
          </a:p>
          <a:p>
            <a:pPr marL="939800" lvl="1" indent="-533400" algn="just" rtl="1" eaLnBrk="1" fontAlgn="auto" hangingPunct="1">
              <a:spcAft>
                <a:spcPts val="0"/>
              </a:spcAft>
              <a:buFontTx/>
              <a:buAutoNum type="arabicPeriod"/>
              <a:defRPr/>
            </a:pPr>
            <a:r>
              <a:rPr lang="fa-IR" b="1" dirty="0" smtClean="0"/>
              <a:t>شناخت شيوه‌ها و مراحل برداشت از قرآن</a:t>
            </a:r>
          </a:p>
          <a:p>
            <a:pPr marL="939800" lvl="1" indent="-533400" algn="just" rtl="1" eaLnBrk="1" fontAlgn="auto" hangingPunct="1">
              <a:spcAft>
                <a:spcPts val="0"/>
              </a:spcAft>
              <a:buFontTx/>
              <a:buAutoNum type="arabicPeriod"/>
              <a:defRPr/>
            </a:pPr>
            <a:r>
              <a:rPr lang="fa-IR" b="1" dirty="0" smtClean="0"/>
              <a:t>آموزش عملي</a:t>
            </a:r>
          </a:p>
        </p:txBody>
      </p:sp>
      <p:sp>
        <p:nvSpPr>
          <p:cNvPr id="12186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FAC550C-43FD-430E-A0EF-486CA513645D}" type="slidenum">
              <a:rPr lang="en-US" sz="1000" b="0">
                <a:latin typeface="Verdana" pitchFamily="34" charset="0"/>
              </a:rPr>
              <a:pPr/>
              <a:t>60</a:t>
            </a:fld>
            <a:endParaRPr lang="en-US" sz="1000" b="0">
              <a:latin typeface="Verdana" pitchFamily="34" charset="0"/>
            </a:endParaRPr>
          </a:p>
        </p:txBody>
      </p:sp>
      <p:sp>
        <p:nvSpPr>
          <p:cNvPr id="257028" name="Line 4"/>
          <p:cNvSpPr>
            <a:spLocks noChangeShapeType="1"/>
          </p:cNvSpPr>
          <p:nvPr/>
        </p:nvSpPr>
        <p:spPr bwMode="auto">
          <a:xfrm>
            <a:off x="0" y="1247775"/>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57029" name="Rectangle 5"/>
          <p:cNvSpPr>
            <a:spLocks noChangeArrowheads="1"/>
          </p:cNvSpPr>
          <p:nvPr/>
        </p:nvSpPr>
        <p:spPr bwMode="auto">
          <a:xfrm>
            <a:off x="278130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1-مباني پژوهش در قرآن</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37139899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Effect transition="in" filter="slide(fromTop)">
                                      <p:cBhvr>
                                        <p:cTn id="7" dur="1000"/>
                                        <p:tgtEl>
                                          <p:spTgt spid="257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57027">
                                            <p:txEl>
                                              <p:pRg st="1" end="1"/>
                                            </p:txEl>
                                          </p:spTgt>
                                        </p:tgtEl>
                                        <p:attrNameLst>
                                          <p:attrName>style.visibility</p:attrName>
                                        </p:attrNameLst>
                                      </p:cBhvr>
                                      <p:to>
                                        <p:strVal val="visible"/>
                                      </p:to>
                                    </p:set>
                                    <p:animEffect transition="in" filter="slide(fromTop)">
                                      <p:cBhvr>
                                        <p:cTn id="12" dur="1000"/>
                                        <p:tgtEl>
                                          <p:spTgt spid="257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57027">
                                            <p:txEl>
                                              <p:pRg st="2" end="2"/>
                                            </p:txEl>
                                          </p:spTgt>
                                        </p:tgtEl>
                                        <p:attrNameLst>
                                          <p:attrName>style.visibility</p:attrName>
                                        </p:attrNameLst>
                                      </p:cBhvr>
                                      <p:to>
                                        <p:strVal val="visible"/>
                                      </p:to>
                                    </p:set>
                                    <p:animEffect transition="in" filter="slide(fromTop)">
                                      <p:cBhvr>
                                        <p:cTn id="17" dur="1000"/>
                                        <p:tgtEl>
                                          <p:spTgt spid="2570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nodeType="clickEffect">
                                  <p:stCondLst>
                                    <p:cond delay="0"/>
                                  </p:stCondLst>
                                  <p:childTnLst>
                                    <p:set>
                                      <p:cBhvr>
                                        <p:cTn id="21" dur="1" fill="hold">
                                          <p:stCondLst>
                                            <p:cond delay="0"/>
                                          </p:stCondLst>
                                        </p:cTn>
                                        <p:tgtEl>
                                          <p:spTgt spid="257027">
                                            <p:txEl>
                                              <p:pRg st="3" end="3"/>
                                            </p:txEl>
                                          </p:spTgt>
                                        </p:tgtEl>
                                        <p:attrNameLst>
                                          <p:attrName>style.visibility</p:attrName>
                                        </p:attrNameLst>
                                      </p:cBhvr>
                                      <p:to>
                                        <p:strVal val="visible"/>
                                      </p:to>
                                    </p:set>
                                    <p:animEffect transition="in" filter="slide(fromTop)">
                                      <p:cBhvr>
                                        <p:cTn id="22" dur="1000"/>
                                        <p:tgtEl>
                                          <p:spTgt spid="2570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nodeType="clickEffect">
                                  <p:stCondLst>
                                    <p:cond delay="0"/>
                                  </p:stCondLst>
                                  <p:childTnLst>
                                    <p:set>
                                      <p:cBhvr>
                                        <p:cTn id="26" dur="1" fill="hold">
                                          <p:stCondLst>
                                            <p:cond delay="0"/>
                                          </p:stCondLst>
                                        </p:cTn>
                                        <p:tgtEl>
                                          <p:spTgt spid="257027">
                                            <p:txEl>
                                              <p:pRg st="4" end="4"/>
                                            </p:txEl>
                                          </p:spTgt>
                                        </p:tgtEl>
                                        <p:attrNameLst>
                                          <p:attrName>style.visibility</p:attrName>
                                        </p:attrNameLst>
                                      </p:cBhvr>
                                      <p:to>
                                        <p:strVal val="visible"/>
                                      </p:to>
                                    </p:set>
                                    <p:animEffect transition="in" filter="slide(fromTop)">
                                      <p:cBhvr>
                                        <p:cTn id="27" dur="1000"/>
                                        <p:tgtEl>
                                          <p:spTgt spid="2570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nodeType="clickEffect">
                                  <p:stCondLst>
                                    <p:cond delay="0"/>
                                  </p:stCondLst>
                                  <p:childTnLst>
                                    <p:set>
                                      <p:cBhvr>
                                        <p:cTn id="31" dur="1" fill="hold">
                                          <p:stCondLst>
                                            <p:cond delay="0"/>
                                          </p:stCondLst>
                                        </p:cTn>
                                        <p:tgtEl>
                                          <p:spTgt spid="257027">
                                            <p:txEl>
                                              <p:pRg st="5" end="5"/>
                                            </p:txEl>
                                          </p:spTgt>
                                        </p:tgtEl>
                                        <p:attrNameLst>
                                          <p:attrName>style.visibility</p:attrName>
                                        </p:attrNameLst>
                                      </p:cBhvr>
                                      <p:to>
                                        <p:strVal val="visible"/>
                                      </p:to>
                                    </p:set>
                                    <p:animEffect transition="in" filter="slide(fromTop)">
                                      <p:cBhvr>
                                        <p:cTn id="32" dur="1000"/>
                                        <p:tgtEl>
                                          <p:spTgt spid="25702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nodeType="clickEffect">
                                  <p:stCondLst>
                                    <p:cond delay="0"/>
                                  </p:stCondLst>
                                  <p:childTnLst>
                                    <p:set>
                                      <p:cBhvr>
                                        <p:cTn id="36" dur="1" fill="hold">
                                          <p:stCondLst>
                                            <p:cond delay="0"/>
                                          </p:stCondLst>
                                        </p:cTn>
                                        <p:tgtEl>
                                          <p:spTgt spid="257027">
                                            <p:txEl>
                                              <p:pRg st="6" end="6"/>
                                            </p:txEl>
                                          </p:spTgt>
                                        </p:tgtEl>
                                        <p:attrNameLst>
                                          <p:attrName>style.visibility</p:attrName>
                                        </p:attrNameLst>
                                      </p:cBhvr>
                                      <p:to>
                                        <p:strVal val="visible"/>
                                      </p:to>
                                    </p:set>
                                    <p:animEffect transition="in" filter="slide(fromTop)">
                                      <p:cBhvr>
                                        <p:cTn id="37" dur="1000"/>
                                        <p:tgtEl>
                                          <p:spTgt spid="25702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1" fill="hold" nodeType="clickEffect">
                                  <p:stCondLst>
                                    <p:cond delay="0"/>
                                  </p:stCondLst>
                                  <p:childTnLst>
                                    <p:set>
                                      <p:cBhvr>
                                        <p:cTn id="41" dur="1" fill="hold">
                                          <p:stCondLst>
                                            <p:cond delay="0"/>
                                          </p:stCondLst>
                                        </p:cTn>
                                        <p:tgtEl>
                                          <p:spTgt spid="257027">
                                            <p:txEl>
                                              <p:pRg st="7" end="7"/>
                                            </p:txEl>
                                          </p:spTgt>
                                        </p:tgtEl>
                                        <p:attrNameLst>
                                          <p:attrName>style.visibility</p:attrName>
                                        </p:attrNameLst>
                                      </p:cBhvr>
                                      <p:to>
                                        <p:strVal val="visible"/>
                                      </p:to>
                                    </p:set>
                                    <p:animEffect transition="in" filter="slide(fromTop)">
                                      <p:cBhvr>
                                        <p:cTn id="42" dur="1000"/>
                                        <p:tgtEl>
                                          <p:spTgt spid="2570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idx="1"/>
          </p:nvPr>
        </p:nvSpPr>
        <p:spPr>
          <a:xfrm>
            <a:off x="0" y="1119188"/>
            <a:ext cx="9144000" cy="5738812"/>
          </a:xfrm>
        </p:spPr>
        <p:txBody>
          <a:bodyPr/>
          <a:lstStyle/>
          <a:p>
            <a:pPr marL="609600" indent="-609600" algn="just" rtl="1" eaLnBrk="1" fontAlgn="auto" hangingPunct="1">
              <a:spcAft>
                <a:spcPts val="0"/>
              </a:spcAft>
              <a:buFont typeface="Arial" panose="020B0604020202020204" pitchFamily="34" charset="0"/>
              <a:buChar char="•"/>
              <a:defRPr/>
            </a:pPr>
            <a:r>
              <a:rPr lang="fa-IR" sz="3700" b="1" dirty="0" smtClean="0"/>
              <a:t>الف- قرآن</a:t>
            </a:r>
            <a:r>
              <a:rPr lang="fa-IR" sz="2900" b="1" dirty="0" smtClean="0"/>
              <a:t> </a:t>
            </a:r>
          </a:p>
          <a:p>
            <a:pPr marL="609600" indent="-609600" algn="just" rtl="1" eaLnBrk="1" fontAlgn="auto" hangingPunct="1">
              <a:spcAft>
                <a:spcPts val="0"/>
              </a:spcAft>
              <a:buFont typeface="Wingdings" panose="05000000000000000000" pitchFamily="2" charset="2"/>
              <a:buNone/>
              <a:defRPr/>
            </a:pPr>
            <a:r>
              <a:rPr lang="fa-IR" sz="2900" b="1" dirty="0" smtClean="0"/>
              <a:t>قرآن کریم بطور عام، و قصص قرآن و موارد بحث از اعمال مدیریت الهی و کارگزارن عالم در قرآن ، بطور خاص حوزه های تحقیق قرآنی مدیریت اسلامی می باشند. </a:t>
            </a:r>
          </a:p>
          <a:p>
            <a:pPr marL="609600" indent="-609600" algn="just" rtl="1" eaLnBrk="1" fontAlgn="auto" hangingPunct="1">
              <a:spcAft>
                <a:spcPts val="0"/>
              </a:spcAft>
              <a:buFont typeface="Wingdings" panose="05000000000000000000" pitchFamily="2" charset="2"/>
              <a:buNone/>
              <a:defRPr/>
            </a:pPr>
            <a:r>
              <a:rPr lang="fa-IR" sz="2900" b="1" dirty="0" smtClean="0"/>
              <a:t>علاوه بر آن، توجه به کلید واژه های مدیریت و مشتقات آن در قرآن،همچون تدبیر،تدبر،ملک،أمر،ولایت،حکم، رشد،هدایت،رسالت، تربیت؛ و توجه به صفات خدا و مدیریتهای الهی در قرآن، راهنمایِ شناخت حوزه های خاص مدیریتی قرآن خواهند بود. </a:t>
            </a:r>
          </a:p>
          <a:p>
            <a:pPr marL="609600" indent="-609600" algn="just" rtl="1" eaLnBrk="1" fontAlgn="auto" hangingPunct="1">
              <a:spcAft>
                <a:spcPts val="0"/>
              </a:spcAft>
              <a:buFont typeface="Wingdings" panose="05000000000000000000" pitchFamily="2" charset="2"/>
              <a:buNone/>
              <a:defRPr/>
            </a:pPr>
            <a:endParaRPr lang="fa-IR" sz="2900" b="1" dirty="0" smtClean="0"/>
          </a:p>
        </p:txBody>
      </p:sp>
      <p:sp>
        <p:nvSpPr>
          <p:cNvPr id="12390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0694917-1CA5-4510-86BA-049FCCDBED3B}" type="slidenum">
              <a:rPr lang="en-US" sz="1000" b="0">
                <a:latin typeface="Verdana" pitchFamily="34" charset="0"/>
              </a:rPr>
              <a:pPr/>
              <a:t>61</a:t>
            </a:fld>
            <a:endParaRPr lang="en-US" sz="1000" b="0">
              <a:latin typeface="Verdana" pitchFamily="34" charset="0"/>
            </a:endParaRPr>
          </a:p>
        </p:txBody>
      </p:sp>
      <p:sp>
        <p:nvSpPr>
          <p:cNvPr id="259075" name="Line 3"/>
          <p:cNvSpPr>
            <a:spLocks noChangeShapeType="1"/>
          </p:cNvSpPr>
          <p:nvPr/>
        </p:nvSpPr>
        <p:spPr bwMode="auto">
          <a:xfrm>
            <a:off x="174625" y="7239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59076" name="Rectangle 4"/>
          <p:cNvSpPr>
            <a:spLocks noChangeArrowheads="1"/>
          </p:cNvSpPr>
          <p:nvPr/>
        </p:nvSpPr>
        <p:spPr bwMode="auto">
          <a:xfrm>
            <a:off x="222885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منابع تحقیق در مدیریت اسلامی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32989540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59074">
                                            <p:txEl>
                                              <p:pRg st="0" end="0"/>
                                            </p:txEl>
                                          </p:spTgt>
                                        </p:tgtEl>
                                        <p:attrNameLst>
                                          <p:attrName>style.visibility</p:attrName>
                                        </p:attrNameLst>
                                      </p:cBhvr>
                                      <p:to>
                                        <p:strVal val="visible"/>
                                      </p:to>
                                    </p:set>
                                    <p:animEffect transition="in" filter="slide(fromTop)">
                                      <p:cBhvr>
                                        <p:cTn id="7" dur="1000"/>
                                        <p:tgtEl>
                                          <p:spTgt spid="2590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59074">
                                            <p:txEl>
                                              <p:pRg st="1" end="1"/>
                                            </p:txEl>
                                          </p:spTgt>
                                        </p:tgtEl>
                                        <p:attrNameLst>
                                          <p:attrName>style.visibility</p:attrName>
                                        </p:attrNameLst>
                                      </p:cBhvr>
                                      <p:to>
                                        <p:strVal val="visible"/>
                                      </p:to>
                                    </p:set>
                                    <p:animEffect transition="in" filter="slide(fromTop)">
                                      <p:cBhvr>
                                        <p:cTn id="12" dur="1000"/>
                                        <p:tgtEl>
                                          <p:spTgt spid="25907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59074">
                                            <p:txEl>
                                              <p:pRg st="2" end="2"/>
                                            </p:txEl>
                                          </p:spTgt>
                                        </p:tgtEl>
                                        <p:attrNameLst>
                                          <p:attrName>style.visibility</p:attrName>
                                        </p:attrNameLst>
                                      </p:cBhvr>
                                      <p:to>
                                        <p:strVal val="visible"/>
                                      </p:to>
                                    </p:set>
                                    <p:animEffect transition="in" filter="slide(fromTop)">
                                      <p:cBhvr>
                                        <p:cTn id="17" dur="1000"/>
                                        <p:tgtEl>
                                          <p:spTgt spid="2590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idx="1"/>
          </p:nvPr>
        </p:nvSpPr>
        <p:spPr>
          <a:xfrm>
            <a:off x="0" y="1119188"/>
            <a:ext cx="9144000" cy="5738812"/>
          </a:xfrm>
        </p:spPr>
        <p:txBody>
          <a:bodyPr/>
          <a:lstStyle/>
          <a:p>
            <a:pPr marL="609600" indent="-609600" algn="just" rtl="1" eaLnBrk="1" fontAlgn="auto" hangingPunct="1">
              <a:spcAft>
                <a:spcPts val="0"/>
              </a:spcAft>
              <a:buFont typeface="Arial" panose="020B0604020202020204" pitchFamily="34" charset="0"/>
              <a:buChar char="•"/>
              <a:defRPr/>
            </a:pPr>
            <a:r>
              <a:rPr lang="fa-IR" sz="3700" b="1" dirty="0" smtClean="0"/>
              <a:t>ب- احادیث ذیل آیات</a:t>
            </a:r>
            <a:endParaRPr lang="fa-IR" sz="2900" b="1" dirty="0" smtClean="0"/>
          </a:p>
          <a:p>
            <a:pPr marL="609600" indent="-609600" algn="just" rtl="1" eaLnBrk="1" fontAlgn="auto" hangingPunct="1">
              <a:spcAft>
                <a:spcPts val="0"/>
              </a:spcAft>
              <a:buFont typeface="Wingdings" panose="05000000000000000000" pitchFamily="2" charset="2"/>
              <a:buNone/>
              <a:defRPr/>
            </a:pPr>
            <a:r>
              <a:rPr lang="fa-IR" sz="3300" b="1" dirty="0" smtClean="0"/>
              <a:t>احادیث وارده در تفسیر آیات فوق منبع غنی دیگری در پژوهشهای مدیریتی می باشند.  </a:t>
            </a:r>
          </a:p>
          <a:p>
            <a:pPr marL="609600" indent="-609600" algn="just" rtl="1" eaLnBrk="1" fontAlgn="auto" hangingPunct="1">
              <a:spcAft>
                <a:spcPts val="0"/>
              </a:spcAft>
              <a:buFont typeface="Wingdings" panose="05000000000000000000" pitchFamily="2" charset="2"/>
              <a:buNone/>
              <a:defRPr/>
            </a:pPr>
            <a:r>
              <a:rPr lang="fa-IR" sz="3300" b="1" dirty="0" smtClean="0"/>
              <a:t>این احادیث تفسیری در تفاسیر روایی همچون: « نُورالثَّقَلین» عبدعلی هویزی؛ «البُرهان فی تفسیرالقرآن»: محدّث بحرانی؛ «صافی» ملامحسن فیض کاشانی»؛ بحثهای روایی تفسیرالمیزان: علامه طباطبایی؛ «الدُّرُالمَنثور»: جلا ل الدین سیوطی؛ «جامع البیان فی تفسیر القرآن»: طبری؛ آمده است. </a:t>
            </a:r>
          </a:p>
        </p:txBody>
      </p:sp>
      <p:sp>
        <p:nvSpPr>
          <p:cNvPr id="12595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1C4CB3E3-5971-4B27-9AC6-19E19636DAC0}" type="slidenum">
              <a:rPr lang="en-US" sz="1000" b="0">
                <a:latin typeface="Verdana" pitchFamily="34" charset="0"/>
              </a:rPr>
              <a:pPr/>
              <a:t>62</a:t>
            </a:fld>
            <a:endParaRPr lang="en-US" sz="1000" b="0">
              <a:latin typeface="Verdana" pitchFamily="34" charset="0"/>
            </a:endParaRPr>
          </a:p>
        </p:txBody>
      </p:sp>
      <p:sp>
        <p:nvSpPr>
          <p:cNvPr id="261123" name="Line 3"/>
          <p:cNvSpPr>
            <a:spLocks noChangeShapeType="1"/>
          </p:cNvSpPr>
          <p:nvPr/>
        </p:nvSpPr>
        <p:spPr bwMode="auto">
          <a:xfrm>
            <a:off x="174625" y="7239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61124" name="Rectangle 4"/>
          <p:cNvSpPr>
            <a:spLocks noChangeArrowheads="1"/>
          </p:cNvSpPr>
          <p:nvPr/>
        </p:nvSpPr>
        <p:spPr bwMode="auto">
          <a:xfrm>
            <a:off x="222885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منابع تحقیق در مدیریت اسلامی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41409021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61122">
                                            <p:txEl>
                                              <p:pRg st="0" end="0"/>
                                            </p:txEl>
                                          </p:spTgt>
                                        </p:tgtEl>
                                        <p:attrNameLst>
                                          <p:attrName>style.visibility</p:attrName>
                                        </p:attrNameLst>
                                      </p:cBhvr>
                                      <p:to>
                                        <p:strVal val="visible"/>
                                      </p:to>
                                    </p:set>
                                    <p:animEffect transition="in" filter="slide(fromTop)">
                                      <p:cBhvr>
                                        <p:cTn id="7" dur="1000"/>
                                        <p:tgtEl>
                                          <p:spTgt spid="2611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61122">
                                            <p:txEl>
                                              <p:pRg st="1" end="1"/>
                                            </p:txEl>
                                          </p:spTgt>
                                        </p:tgtEl>
                                        <p:attrNameLst>
                                          <p:attrName>style.visibility</p:attrName>
                                        </p:attrNameLst>
                                      </p:cBhvr>
                                      <p:to>
                                        <p:strVal val="visible"/>
                                      </p:to>
                                    </p:set>
                                    <p:animEffect transition="in" filter="slide(fromTop)">
                                      <p:cBhvr>
                                        <p:cTn id="12" dur="1000"/>
                                        <p:tgtEl>
                                          <p:spTgt spid="2611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61122">
                                            <p:txEl>
                                              <p:pRg st="2" end="2"/>
                                            </p:txEl>
                                          </p:spTgt>
                                        </p:tgtEl>
                                        <p:attrNameLst>
                                          <p:attrName>style.visibility</p:attrName>
                                        </p:attrNameLst>
                                      </p:cBhvr>
                                      <p:to>
                                        <p:strVal val="visible"/>
                                      </p:to>
                                    </p:set>
                                    <p:animEffect transition="in" filter="slide(fromTop)">
                                      <p:cBhvr>
                                        <p:cTn id="17" dur="1000"/>
                                        <p:tgtEl>
                                          <p:spTgt spid="2611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idx="1"/>
          </p:nvPr>
        </p:nvSpPr>
        <p:spPr>
          <a:xfrm>
            <a:off x="0" y="1119188"/>
            <a:ext cx="9144000" cy="5738812"/>
          </a:xfrm>
        </p:spPr>
        <p:txBody>
          <a:bodyPr/>
          <a:lstStyle/>
          <a:p>
            <a:pPr marL="609600" indent="-609600" algn="just" rtl="1" eaLnBrk="1" fontAlgn="auto" hangingPunct="1">
              <a:spcAft>
                <a:spcPts val="0"/>
              </a:spcAft>
              <a:buFont typeface="Arial" panose="020B0604020202020204" pitchFamily="34" charset="0"/>
              <a:buChar char="•"/>
              <a:defRPr/>
            </a:pPr>
            <a:r>
              <a:rPr lang="fa-IR" sz="3700" b="1" dirty="0" smtClean="0"/>
              <a:t>ت- سیره نظری و عملی معصومین(ع)</a:t>
            </a:r>
            <a:endParaRPr lang="fa-IR" sz="2900" b="1" dirty="0" smtClean="0"/>
          </a:p>
          <a:p>
            <a:pPr marL="609600" indent="-609600" algn="just" rtl="1" eaLnBrk="1" fontAlgn="auto" hangingPunct="1">
              <a:spcAft>
                <a:spcPts val="0"/>
              </a:spcAft>
              <a:buFont typeface="Wingdings" panose="05000000000000000000" pitchFamily="2" charset="2"/>
              <a:buNone/>
              <a:defRPr/>
            </a:pPr>
            <a:r>
              <a:rPr lang="fa-IR" sz="3300" b="1" dirty="0" smtClean="0"/>
              <a:t>بخشی از احادیث، در حوزه سیره نظری و عملی چهارده معصوم(ع) بخصوص و سیره نظری و عملی انبیاء و اوصیاء الهی بطور عام می باشد که قسمتی از آن در تفاسیر روایی آمده است و قسمتی دیگر بطور خاص، در کتب حدیثی همچون «بحارالانوار»؛ علامه مجلسی؛ کتب فراوان در حوزه قصص قرآن؛ و بطور عام مجموعه های حدیثی شیعه همچون«وسائل الشیعه» از مجموعه های حدیثی اهل سنت؛ «کنزالعمال»: علاءالدین فاضل هندی، و کتب دیگر می باشد.  </a:t>
            </a:r>
          </a:p>
        </p:txBody>
      </p:sp>
      <p:sp>
        <p:nvSpPr>
          <p:cNvPr id="12800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DC37D609-A4BA-47EB-B942-7095EE300503}" type="slidenum">
              <a:rPr lang="en-US" sz="1000" b="0">
                <a:latin typeface="Verdana" pitchFamily="34" charset="0"/>
              </a:rPr>
              <a:pPr/>
              <a:t>63</a:t>
            </a:fld>
            <a:endParaRPr lang="en-US" sz="1000" b="0">
              <a:latin typeface="Verdana" pitchFamily="34" charset="0"/>
            </a:endParaRPr>
          </a:p>
        </p:txBody>
      </p:sp>
      <p:sp>
        <p:nvSpPr>
          <p:cNvPr id="263171" name="Line 3"/>
          <p:cNvSpPr>
            <a:spLocks noChangeShapeType="1"/>
          </p:cNvSpPr>
          <p:nvPr/>
        </p:nvSpPr>
        <p:spPr bwMode="auto">
          <a:xfrm>
            <a:off x="174625" y="7239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63172" name="Rectangle 4"/>
          <p:cNvSpPr>
            <a:spLocks noChangeArrowheads="1"/>
          </p:cNvSpPr>
          <p:nvPr/>
        </p:nvSpPr>
        <p:spPr bwMode="auto">
          <a:xfrm>
            <a:off x="222885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منابع تحقیق در مدیریت اسلامی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3269178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63170">
                                            <p:txEl>
                                              <p:pRg st="0" end="0"/>
                                            </p:txEl>
                                          </p:spTgt>
                                        </p:tgtEl>
                                        <p:attrNameLst>
                                          <p:attrName>style.visibility</p:attrName>
                                        </p:attrNameLst>
                                      </p:cBhvr>
                                      <p:to>
                                        <p:strVal val="visible"/>
                                      </p:to>
                                    </p:set>
                                    <p:animEffect transition="in" filter="slide(fromTop)">
                                      <p:cBhvr>
                                        <p:cTn id="7" dur="1000"/>
                                        <p:tgtEl>
                                          <p:spTgt spid="263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63170">
                                            <p:txEl>
                                              <p:pRg st="1" end="1"/>
                                            </p:txEl>
                                          </p:spTgt>
                                        </p:tgtEl>
                                        <p:attrNameLst>
                                          <p:attrName>style.visibility</p:attrName>
                                        </p:attrNameLst>
                                      </p:cBhvr>
                                      <p:to>
                                        <p:strVal val="visible"/>
                                      </p:to>
                                    </p:set>
                                    <p:animEffect transition="in" filter="slide(fromTop)">
                                      <p:cBhvr>
                                        <p:cTn id="12" dur="1000"/>
                                        <p:tgtEl>
                                          <p:spTgt spid="2631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idx="1"/>
          </p:nvPr>
        </p:nvSpPr>
        <p:spPr>
          <a:xfrm>
            <a:off x="0" y="887413"/>
            <a:ext cx="9144000" cy="5738812"/>
          </a:xfrm>
        </p:spPr>
        <p:txBody>
          <a:bodyPr/>
          <a:lstStyle/>
          <a:p>
            <a:pPr marL="609600" indent="-609600" algn="just" rtl="1" eaLnBrk="1" fontAlgn="auto" hangingPunct="1">
              <a:spcAft>
                <a:spcPts val="0"/>
              </a:spcAft>
              <a:buFont typeface="Arial" panose="020B0604020202020204" pitchFamily="34" charset="0"/>
              <a:buChar char="•"/>
              <a:defRPr/>
            </a:pPr>
            <a:r>
              <a:rPr lang="fa-IR" sz="3700" b="1" dirty="0" smtClean="0"/>
              <a:t>ث- تفاسیر معتبر</a:t>
            </a:r>
            <a:endParaRPr lang="fa-IR" sz="2900" b="1" dirty="0" smtClean="0"/>
          </a:p>
          <a:p>
            <a:pPr marL="609600" indent="-609600" algn="just" rtl="1" eaLnBrk="1" fontAlgn="auto" hangingPunct="1">
              <a:spcAft>
                <a:spcPts val="0"/>
              </a:spcAft>
              <a:buFont typeface="Wingdings" panose="05000000000000000000" pitchFamily="2" charset="2"/>
              <a:buNone/>
              <a:defRPr/>
            </a:pPr>
            <a:r>
              <a:rPr lang="fa-IR" sz="3300" b="1" dirty="0" smtClean="0"/>
              <a:t>رجوع به تفاسیر تحلیلی قرآن، منبع غنیِ دیگری است که حاصل دستاورد مفسرین، در طول تاریخ تفسیر می باشد؛ از جمله تفاسیر ارزشمند: «المیزان فی تفسیر القرآن»:علامه طباطبایی؛ «مجمع البیان فی تفسیرالقرآن»:طبرسی؛ «تفسیر نمونه»: مکارم شیرازی و همکاران؛ از منابع شیعه؛ و «فی ظلال القرآن»: سید قطب؛ «المنار»: محمدعبده؛ «روح المعانی»: آلوسی؛ و تفاسیر دیگر می باشد .</a:t>
            </a:r>
          </a:p>
        </p:txBody>
      </p:sp>
      <p:sp>
        <p:nvSpPr>
          <p:cNvPr id="13005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CDA5C82-F1A1-436B-BFEF-E201575F8599}" type="slidenum">
              <a:rPr lang="en-US" sz="1000" b="0">
                <a:latin typeface="Verdana" pitchFamily="34" charset="0"/>
              </a:rPr>
              <a:pPr/>
              <a:t>64</a:t>
            </a:fld>
            <a:endParaRPr lang="en-US" sz="1000" b="0">
              <a:latin typeface="Verdana" pitchFamily="34" charset="0"/>
            </a:endParaRPr>
          </a:p>
        </p:txBody>
      </p:sp>
      <p:sp>
        <p:nvSpPr>
          <p:cNvPr id="265219" name="Line 3"/>
          <p:cNvSpPr>
            <a:spLocks noChangeShapeType="1"/>
          </p:cNvSpPr>
          <p:nvPr/>
        </p:nvSpPr>
        <p:spPr bwMode="auto">
          <a:xfrm>
            <a:off x="174625" y="7239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65220" name="Rectangle 4"/>
          <p:cNvSpPr>
            <a:spLocks noChangeArrowheads="1"/>
          </p:cNvSpPr>
          <p:nvPr/>
        </p:nvSpPr>
        <p:spPr bwMode="auto">
          <a:xfrm>
            <a:off x="222885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منابع تحقیق در مدیریت اسلامی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819483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65218">
                                            <p:txEl>
                                              <p:pRg st="0" end="0"/>
                                            </p:txEl>
                                          </p:spTgt>
                                        </p:tgtEl>
                                        <p:attrNameLst>
                                          <p:attrName>style.visibility</p:attrName>
                                        </p:attrNameLst>
                                      </p:cBhvr>
                                      <p:to>
                                        <p:strVal val="visible"/>
                                      </p:to>
                                    </p:set>
                                    <p:animEffect transition="in" filter="slide(fromTop)">
                                      <p:cBhvr>
                                        <p:cTn id="7" dur="1000"/>
                                        <p:tgtEl>
                                          <p:spTgt spid="265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65218">
                                            <p:txEl>
                                              <p:pRg st="1" end="1"/>
                                            </p:txEl>
                                          </p:spTgt>
                                        </p:tgtEl>
                                        <p:attrNameLst>
                                          <p:attrName>style.visibility</p:attrName>
                                        </p:attrNameLst>
                                      </p:cBhvr>
                                      <p:to>
                                        <p:strVal val="visible"/>
                                      </p:to>
                                    </p:set>
                                    <p:animEffect transition="in" filter="slide(fromTop)">
                                      <p:cBhvr>
                                        <p:cTn id="12" dur="1000"/>
                                        <p:tgtEl>
                                          <p:spTgt spid="265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idx="1"/>
          </p:nvPr>
        </p:nvSpPr>
        <p:spPr>
          <a:xfrm>
            <a:off x="0" y="887413"/>
            <a:ext cx="9144000" cy="5738812"/>
          </a:xfrm>
        </p:spPr>
        <p:txBody>
          <a:bodyPr/>
          <a:lstStyle/>
          <a:p>
            <a:pPr marL="609600" indent="-609600" algn="just" rtl="1" eaLnBrk="1" fontAlgn="auto" hangingPunct="1">
              <a:spcBef>
                <a:spcPts val="0"/>
              </a:spcBef>
              <a:spcAft>
                <a:spcPts val="0"/>
              </a:spcAft>
              <a:buFont typeface="Arial"/>
              <a:buChar char="•"/>
              <a:defRPr/>
            </a:pPr>
            <a:r>
              <a:rPr lang="fa-IR" sz="3700" b="1" dirty="0" smtClean="0"/>
              <a:t>ج- معجم های احادیث قرآن و احادیث</a:t>
            </a:r>
            <a:endParaRPr lang="fa-IR" sz="2900" b="1" dirty="0" smtClean="0"/>
          </a:p>
          <a:p>
            <a:pPr marL="609600" indent="-609600" algn="just" rtl="1" eaLnBrk="1" fontAlgn="auto" hangingPunct="1">
              <a:spcBef>
                <a:spcPts val="0"/>
              </a:spcBef>
              <a:spcAft>
                <a:spcPts val="0"/>
              </a:spcAft>
              <a:buFont typeface="Wingdings" panose="05000000000000000000" pitchFamily="2" charset="2"/>
              <a:buNone/>
              <a:defRPr/>
            </a:pPr>
            <a:r>
              <a:rPr lang="fa-IR" sz="3300" b="1" dirty="0" smtClean="0"/>
              <a:t>استفاده از معجم ها در یافتن حوزه های بحث، بسیار مفید می باشد؛ این معجم ها معمولاً، بر اساس الفاظ قرآن و حدیث، و یا بر اساس موضوعات، تنظیم گشته اند که اخیراً بسیاری از این معجم ها، در دیسکتهای کامپیوتری فراهم شده است: </a:t>
            </a:r>
          </a:p>
          <a:p>
            <a:pPr marL="609600" indent="-609600" algn="just" rtl="1" eaLnBrk="1" fontAlgn="auto" hangingPunct="1">
              <a:spcBef>
                <a:spcPts val="0"/>
              </a:spcBef>
              <a:spcAft>
                <a:spcPts val="0"/>
              </a:spcAft>
              <a:buFont typeface="Wingdings" panose="05000000000000000000" pitchFamily="2" charset="2"/>
              <a:buNone/>
              <a:defRPr/>
            </a:pPr>
            <a:r>
              <a:rPr lang="fa-IR" sz="3300" b="1" dirty="0" smtClean="0"/>
              <a:t>از معجم های معروف،«اًلمُعجَمُ المُفَهرَسَ لِأَلفاظِ القُرآن»: فؤادعبدالباقی؛ «أًلمُعجَمُ المُفَهرِسُ لِأَلفاظِ نهج البلاغه»: محمد دشتی-کاظم محمدی؛ «معجم الفاظ اصول الکافی»: علیرضا برازش؛ و معجم های دیگر، می باشند. </a:t>
            </a:r>
          </a:p>
        </p:txBody>
      </p:sp>
      <p:sp>
        <p:nvSpPr>
          <p:cNvPr id="13209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4770A1B-FF6D-4516-9245-52D72B4E7F60}" type="slidenum">
              <a:rPr lang="en-US" sz="1000" b="0">
                <a:latin typeface="Verdana" pitchFamily="34" charset="0"/>
              </a:rPr>
              <a:pPr/>
              <a:t>65</a:t>
            </a:fld>
            <a:endParaRPr lang="en-US" sz="1000" b="0">
              <a:latin typeface="Verdana" pitchFamily="34" charset="0"/>
            </a:endParaRPr>
          </a:p>
        </p:txBody>
      </p:sp>
      <p:sp>
        <p:nvSpPr>
          <p:cNvPr id="267267" name="Line 3"/>
          <p:cNvSpPr>
            <a:spLocks noChangeShapeType="1"/>
          </p:cNvSpPr>
          <p:nvPr/>
        </p:nvSpPr>
        <p:spPr bwMode="auto">
          <a:xfrm>
            <a:off x="174625" y="7239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67268" name="Rectangle 4"/>
          <p:cNvSpPr>
            <a:spLocks noChangeArrowheads="1"/>
          </p:cNvSpPr>
          <p:nvPr/>
        </p:nvSpPr>
        <p:spPr bwMode="auto">
          <a:xfrm>
            <a:off x="2228850" y="0"/>
            <a:ext cx="8393113" cy="641350"/>
          </a:xfrm>
          <a:prstGeom prst="rect">
            <a:avLst/>
          </a:prstGeom>
          <a:noFill/>
          <a:ln w="9525">
            <a:noFill/>
            <a:miter lim="800000"/>
            <a:headEnd/>
            <a:tailEnd/>
          </a:ln>
          <a:effectLst/>
        </p:spPr>
        <p:txBody>
          <a:bodyPr anchor="ctr" anchorCtr="1"/>
          <a:lstStyle/>
          <a:p>
            <a:pPr algn="r" rtl="1" eaLnBrk="1" hangingPunct="1">
              <a:defRPr/>
            </a:pPr>
            <a:r>
              <a:rPr lang="fa-IR" sz="4000">
                <a:solidFill>
                  <a:srgbClr val="FFFF00"/>
                </a:solidFill>
                <a:effectLst>
                  <a:outerShdw blurRad="38100" dist="38100" dir="2700000" algn="tl">
                    <a:srgbClr val="000000"/>
                  </a:outerShdw>
                </a:effectLst>
                <a:latin typeface="Verdana" pitchFamily="34" charset="0"/>
                <a:cs typeface="B Traffic" pitchFamily="2" charset="-78"/>
              </a:rPr>
              <a:t>منابع تحقیق در مدیریت اسلامی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28043121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67266">
                                            <p:txEl>
                                              <p:pRg st="0" end="0"/>
                                            </p:txEl>
                                          </p:spTgt>
                                        </p:tgtEl>
                                        <p:attrNameLst>
                                          <p:attrName>style.visibility</p:attrName>
                                        </p:attrNameLst>
                                      </p:cBhvr>
                                      <p:to>
                                        <p:strVal val="visible"/>
                                      </p:to>
                                    </p:set>
                                    <p:animEffect transition="in" filter="slide(fromTop)">
                                      <p:cBhvr>
                                        <p:cTn id="7" dur="1000"/>
                                        <p:tgtEl>
                                          <p:spTgt spid="267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267266">
                                            <p:txEl>
                                              <p:pRg st="1" end="1"/>
                                            </p:txEl>
                                          </p:spTgt>
                                        </p:tgtEl>
                                        <p:attrNameLst>
                                          <p:attrName>style.visibility</p:attrName>
                                        </p:attrNameLst>
                                      </p:cBhvr>
                                      <p:to>
                                        <p:strVal val="visible"/>
                                      </p:to>
                                    </p:set>
                                    <p:animEffect transition="in" filter="slide(fromTop)">
                                      <p:cBhvr>
                                        <p:cTn id="12" dur="1000"/>
                                        <p:tgtEl>
                                          <p:spTgt spid="2672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267266">
                                            <p:txEl>
                                              <p:pRg st="2" end="2"/>
                                            </p:txEl>
                                          </p:spTgt>
                                        </p:tgtEl>
                                        <p:attrNameLst>
                                          <p:attrName>style.visibility</p:attrName>
                                        </p:attrNameLst>
                                      </p:cBhvr>
                                      <p:to>
                                        <p:strVal val="visible"/>
                                      </p:to>
                                    </p:set>
                                    <p:animEffect transition="in" filter="slide(fromTop)">
                                      <p:cBhvr>
                                        <p:cTn id="17" dur="1000"/>
                                        <p:tgtEl>
                                          <p:spTgt spid="267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idx="1"/>
          </p:nvPr>
        </p:nvSpPr>
        <p:spPr>
          <a:xfrm>
            <a:off x="590550" y="1304925"/>
            <a:ext cx="8034338" cy="4195763"/>
          </a:xfrm>
        </p:spPr>
        <p:txBody>
          <a:bodyPr/>
          <a:lstStyle/>
          <a:p>
            <a:pPr marL="939800" lvl="1" indent="-533400" algn="just" rtl="1" eaLnBrk="1" fontAlgn="auto" hangingPunct="1">
              <a:spcAft>
                <a:spcPts val="0"/>
              </a:spcAft>
              <a:buFontTx/>
              <a:buAutoNum type="arabicPeriod"/>
              <a:defRPr/>
            </a:pPr>
            <a:r>
              <a:rPr lang="fa-IR" sz="3600" b="1" dirty="0" smtClean="0"/>
              <a:t> اصل عدم تقدم بر خدا و رسول</a:t>
            </a:r>
          </a:p>
          <a:p>
            <a:pPr marL="939800" lvl="1" indent="-533400" algn="just" rtl="1" eaLnBrk="1" fontAlgn="auto" hangingPunct="1">
              <a:spcAft>
                <a:spcPts val="0"/>
              </a:spcAft>
              <a:buFontTx/>
              <a:buAutoNum type="arabicPeriod"/>
              <a:defRPr/>
            </a:pPr>
            <a:r>
              <a:rPr lang="fa-IR" sz="3600" b="1" dirty="0" smtClean="0"/>
              <a:t>اصل آخرت گرایی</a:t>
            </a:r>
          </a:p>
          <a:p>
            <a:pPr marL="939800" lvl="1" indent="-533400" algn="just" rtl="1" eaLnBrk="1" fontAlgn="auto" hangingPunct="1">
              <a:spcAft>
                <a:spcPts val="0"/>
              </a:spcAft>
              <a:buFontTx/>
              <a:buAutoNum type="arabicPeriod"/>
              <a:defRPr/>
            </a:pPr>
            <a:r>
              <a:rPr lang="fa-IR" sz="3600" b="1" dirty="0" smtClean="0"/>
              <a:t>اصل وحدت و هماهنگی </a:t>
            </a:r>
          </a:p>
          <a:p>
            <a:pPr marL="939800" lvl="1" indent="-533400" algn="just" rtl="1" eaLnBrk="1" fontAlgn="auto" hangingPunct="1">
              <a:spcAft>
                <a:spcPts val="0"/>
              </a:spcAft>
              <a:buFontTx/>
              <a:buAutoNum type="arabicPeriod"/>
              <a:defRPr/>
            </a:pPr>
            <a:r>
              <a:rPr lang="fa-IR" sz="3200" b="1" dirty="0" smtClean="0"/>
              <a:t> </a:t>
            </a:r>
            <a:r>
              <a:rPr lang="fa-IR" sz="3600" b="1" dirty="0" smtClean="0"/>
              <a:t>اصل اعمال مدیریت بر اساس اختیار نیروها    </a:t>
            </a:r>
          </a:p>
          <a:p>
            <a:pPr marL="609600" indent="-609600" algn="just" rtl="1" eaLnBrk="1" fontAlgn="auto" hangingPunct="1">
              <a:spcAft>
                <a:spcPts val="0"/>
              </a:spcAft>
              <a:buFontTx/>
              <a:buNone/>
              <a:defRPr/>
            </a:pPr>
            <a:r>
              <a:rPr lang="fa-IR" sz="3600" b="1" dirty="0" smtClean="0"/>
              <a:t>5.  اصل اعمال مدیریت بر اساس بصیرت نیروها</a:t>
            </a:r>
            <a:r>
              <a:rPr lang="fa-IR" sz="4000" b="1" dirty="0" smtClean="0"/>
              <a:t> </a:t>
            </a:r>
          </a:p>
        </p:txBody>
      </p:sp>
      <p:sp>
        <p:nvSpPr>
          <p:cNvPr id="13414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3BB16CB7-6C21-4B8B-BFAE-A55C9784D657}" type="slidenum">
              <a:rPr lang="en-US" sz="1000" b="0">
                <a:latin typeface="Verdana" pitchFamily="34" charset="0"/>
              </a:rPr>
              <a:pPr/>
              <a:t>66</a:t>
            </a:fld>
            <a:endParaRPr lang="en-US" sz="1000" b="0">
              <a:latin typeface="Verdana" pitchFamily="34" charset="0"/>
            </a:endParaRPr>
          </a:p>
        </p:txBody>
      </p:sp>
      <p:sp>
        <p:nvSpPr>
          <p:cNvPr id="269315" name="Rectangle 3"/>
          <p:cNvSpPr>
            <a:spLocks noChangeArrowheads="1"/>
          </p:cNvSpPr>
          <p:nvPr/>
        </p:nvSpPr>
        <p:spPr bwMode="auto">
          <a:xfrm>
            <a:off x="301625" y="201613"/>
            <a:ext cx="8393113" cy="641350"/>
          </a:xfrm>
          <a:prstGeom prst="rect">
            <a:avLst/>
          </a:prstGeom>
          <a:noFill/>
          <a:ln w="9525">
            <a:noFill/>
            <a:miter lim="800000"/>
            <a:headEnd/>
            <a:tailEnd/>
          </a:ln>
          <a:effectLst/>
        </p:spPr>
        <p:txBody>
          <a:bodyPr anchor="ctr" anchorCtr="1"/>
          <a:lstStyle/>
          <a:p>
            <a:pPr algn="r" rtl="1" eaLnBrk="1" hangingPunct="1">
              <a:defRPr/>
            </a:pPr>
            <a:r>
              <a:rPr lang="fa-IR" sz="4800">
                <a:solidFill>
                  <a:srgbClr val="FFFF00"/>
                </a:solidFill>
                <a:effectLst>
                  <a:outerShdw blurRad="38100" dist="38100" dir="2700000" algn="tl">
                    <a:srgbClr val="000000"/>
                  </a:outerShdw>
                </a:effectLst>
                <a:latin typeface="Verdana" pitchFamily="34" charset="0"/>
                <a:cs typeface="B Traffic" pitchFamily="2" charset="-78"/>
              </a:rPr>
              <a:t>اصول مدیریت اسلامی و الگوهای آن</a:t>
            </a:r>
            <a:r>
              <a:rPr lang="fa-IR" sz="4000">
                <a:solidFill>
                  <a:srgbClr val="FFFF00"/>
                </a:solidFill>
                <a:effectLst>
                  <a:outerShdw blurRad="38100" dist="38100" dir="2700000" algn="tl">
                    <a:srgbClr val="000000"/>
                  </a:outerShdw>
                </a:effectLst>
                <a:latin typeface="Verdana" pitchFamily="34" charset="0"/>
                <a:cs typeface="B Traffic" pitchFamily="2" charset="-78"/>
              </a:rPr>
              <a:t> </a:t>
            </a:r>
            <a:r>
              <a:rPr lang="fa-IR" sz="4000" b="0">
                <a:solidFill>
                  <a:schemeClr val="tx2"/>
                </a:solidFill>
                <a:effectLst>
                  <a:outerShdw blurRad="38100" dist="38100" dir="2700000" algn="tl">
                    <a:srgbClr val="000000"/>
                  </a:outerShdw>
                </a:effectLst>
              </a:rPr>
              <a:t> </a:t>
            </a:r>
            <a:endParaRPr lang="en-US" sz="4000" b="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42770342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69314">
                                            <p:txEl>
                                              <p:pRg st="0" end="0"/>
                                            </p:txEl>
                                          </p:spTgt>
                                        </p:tgtEl>
                                        <p:attrNameLst>
                                          <p:attrName>style.visibility</p:attrName>
                                        </p:attrNameLst>
                                      </p:cBhvr>
                                      <p:to>
                                        <p:strVal val="visible"/>
                                      </p:to>
                                    </p:set>
                                    <p:anim calcmode="lin" valueType="num">
                                      <p:cBhvr additive="base">
                                        <p:cTn id="7" dur="1000" fill="hold"/>
                                        <p:tgtEl>
                                          <p:spTgt spid="269314">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693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69314">
                                            <p:txEl>
                                              <p:pRg st="1" end="1"/>
                                            </p:txEl>
                                          </p:spTgt>
                                        </p:tgtEl>
                                        <p:attrNameLst>
                                          <p:attrName>style.visibility</p:attrName>
                                        </p:attrNameLst>
                                      </p:cBhvr>
                                      <p:to>
                                        <p:strVal val="visible"/>
                                      </p:to>
                                    </p:set>
                                    <p:anim calcmode="lin" valueType="num">
                                      <p:cBhvr additive="base">
                                        <p:cTn id="13" dur="1000" fill="hold"/>
                                        <p:tgtEl>
                                          <p:spTgt spid="269314">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26931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69314">
                                            <p:txEl>
                                              <p:pRg st="2" end="2"/>
                                            </p:txEl>
                                          </p:spTgt>
                                        </p:tgtEl>
                                        <p:attrNameLst>
                                          <p:attrName>style.visibility</p:attrName>
                                        </p:attrNameLst>
                                      </p:cBhvr>
                                      <p:to>
                                        <p:strVal val="visible"/>
                                      </p:to>
                                    </p:set>
                                    <p:anim calcmode="lin" valueType="num">
                                      <p:cBhvr additive="base">
                                        <p:cTn id="19" dur="1000" fill="hold"/>
                                        <p:tgtEl>
                                          <p:spTgt spid="269314">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2693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269314">
                                            <p:txEl>
                                              <p:pRg st="3" end="3"/>
                                            </p:txEl>
                                          </p:spTgt>
                                        </p:tgtEl>
                                        <p:attrNameLst>
                                          <p:attrName>style.visibility</p:attrName>
                                        </p:attrNameLst>
                                      </p:cBhvr>
                                      <p:to>
                                        <p:strVal val="visible"/>
                                      </p:to>
                                    </p:set>
                                    <p:anim calcmode="lin" valueType="num">
                                      <p:cBhvr additive="base">
                                        <p:cTn id="25" dur="1000" fill="hold"/>
                                        <p:tgtEl>
                                          <p:spTgt spid="269314">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26931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269314">
                                            <p:txEl>
                                              <p:pRg st="4" end="4"/>
                                            </p:txEl>
                                          </p:spTgt>
                                        </p:tgtEl>
                                        <p:attrNameLst>
                                          <p:attrName>style.visibility</p:attrName>
                                        </p:attrNameLst>
                                      </p:cBhvr>
                                      <p:to>
                                        <p:strVal val="visible"/>
                                      </p:to>
                                    </p:set>
                                    <p:anim calcmode="lin" valueType="num">
                                      <p:cBhvr additive="base">
                                        <p:cTn id="31" dur="1000" fill="hold"/>
                                        <p:tgtEl>
                                          <p:spTgt spid="269314">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26931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a:xfrm>
            <a:off x="7678738" y="473075"/>
            <a:ext cx="1465262" cy="641350"/>
          </a:xfrm>
        </p:spPr>
        <p:txBody>
          <a:bodyPr/>
          <a:lstStyle/>
          <a:p>
            <a:pPr algn="r" rtl="1" eaLnBrk="1" fontAlgn="auto" hangingPunct="1">
              <a:spcAft>
                <a:spcPts val="0"/>
              </a:spcAft>
              <a:defRPr/>
            </a:pPr>
            <a:r>
              <a:rPr lang="fa-IR" sz="4000" dirty="0" smtClean="0">
                <a:latin typeface="Book Antiqua" pitchFamily="18" charset="0"/>
              </a:rPr>
              <a:t>مقدمه</a:t>
            </a:r>
            <a:r>
              <a:rPr lang="fa-IR" sz="4000" dirty="0" smtClean="0"/>
              <a:t> </a:t>
            </a:r>
            <a:endParaRPr lang="en-US" sz="4000" dirty="0" smtClean="0"/>
          </a:p>
        </p:txBody>
      </p:sp>
      <p:sp>
        <p:nvSpPr>
          <p:cNvPr id="292867" name="Rectangle 5"/>
          <p:cNvSpPr>
            <a:spLocks noGrp="1" noChangeArrowheads="1"/>
          </p:cNvSpPr>
          <p:nvPr>
            <p:ph idx="1"/>
          </p:nvPr>
        </p:nvSpPr>
        <p:spPr>
          <a:xfrm>
            <a:off x="2171700" y="0"/>
            <a:ext cx="8229600" cy="682625"/>
          </a:xfrm>
        </p:spPr>
        <p:txBody>
          <a:bodyPr>
            <a:normAutofit fontScale="92500" lnSpcReduction="10000"/>
          </a:bodyPr>
          <a:lstStyle/>
          <a:p>
            <a:pPr algn="ctr" rtl="1" eaLnBrk="1" fontAlgn="auto" hangingPunct="1">
              <a:spcAft>
                <a:spcPts val="0"/>
              </a:spcAft>
              <a:buFont typeface="Wingdings" panose="05000000000000000000" pitchFamily="2" charset="2"/>
              <a:buNone/>
              <a:defRPr/>
            </a:pPr>
            <a:r>
              <a:rPr lang="fa-IR" sz="3600" b="1" dirty="0" smtClean="0">
                <a:solidFill>
                  <a:srgbClr val="FFFF00"/>
                </a:solidFill>
                <a:cs typeface="B Traffic" panose="00000400000000000000" pitchFamily="2" charset="-78"/>
              </a:rPr>
              <a:t>اصل اول: عدم تقدم بر خدا و رسول</a:t>
            </a:r>
            <a:endParaRPr lang="en-US" sz="3600" b="1" dirty="0" smtClean="0">
              <a:solidFill>
                <a:srgbClr val="FFFF00"/>
              </a:solidFill>
              <a:cs typeface="B Traffic" panose="00000400000000000000" pitchFamily="2" charset="-78"/>
            </a:endParaRPr>
          </a:p>
        </p:txBody>
      </p:sp>
      <p:sp>
        <p:nvSpPr>
          <p:cNvPr id="13619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F734F008-2585-4BE1-A6D6-30F272EC1A63}" type="slidenum">
              <a:rPr lang="en-US" sz="1000" b="0">
                <a:latin typeface="Verdana" pitchFamily="34" charset="0"/>
              </a:rPr>
              <a:pPr/>
              <a:t>67</a:t>
            </a:fld>
            <a:endParaRPr lang="en-US" sz="1000" b="0">
              <a:latin typeface="Verdana" pitchFamily="34" charset="0"/>
            </a:endParaRPr>
          </a:p>
        </p:txBody>
      </p:sp>
      <p:sp>
        <p:nvSpPr>
          <p:cNvPr id="275459" name="Line 3"/>
          <p:cNvSpPr>
            <a:spLocks noChangeShapeType="1"/>
          </p:cNvSpPr>
          <p:nvPr/>
        </p:nvSpPr>
        <p:spPr bwMode="auto">
          <a:xfrm>
            <a:off x="0" y="10429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75460" name="Text Box 4"/>
          <p:cNvSpPr txBox="1">
            <a:spLocks noChangeArrowheads="1"/>
          </p:cNvSpPr>
          <p:nvPr/>
        </p:nvSpPr>
        <p:spPr bwMode="auto">
          <a:xfrm>
            <a:off x="0" y="1138238"/>
            <a:ext cx="9144000" cy="5656262"/>
          </a:xfrm>
          <a:prstGeom prst="rect">
            <a:avLst/>
          </a:prstGeom>
          <a:noFill/>
          <a:ln w="12700">
            <a:noFill/>
            <a:miter lim="800000"/>
            <a:headEnd/>
            <a:tailEnd/>
          </a:ln>
          <a:effectLst/>
        </p:spPr>
        <p:txBody>
          <a:bodyPr>
            <a:spAutoFit/>
          </a:bodyPr>
          <a:lstStyle/>
          <a:p>
            <a:pPr algn="just" rtl="1" eaLnBrk="1" hangingPunct="1">
              <a:spcBef>
                <a:spcPct val="50000"/>
              </a:spcBef>
              <a:defRPr/>
            </a:pPr>
            <a:r>
              <a:rPr lang="fa-IR" sz="3000">
                <a:effectLst>
                  <a:outerShdw blurRad="38100" dist="38100" dir="2700000" algn="tl">
                    <a:srgbClr val="000000"/>
                  </a:outerShdw>
                </a:effectLst>
                <a:latin typeface="Book Antiqua" pitchFamily="18" charset="0"/>
              </a:rPr>
              <a:t>این اصل، هم در حوزه بیان تئوریهاست، و هم در ارائه خط مشی ها، چه به صورت جزئی و چه به صورت کلی مطرح است. </a:t>
            </a:r>
          </a:p>
          <a:p>
            <a:pPr algn="just" rtl="1" eaLnBrk="1" hangingPunct="1">
              <a:spcBef>
                <a:spcPct val="50000"/>
              </a:spcBef>
              <a:defRPr/>
            </a:pPr>
            <a:r>
              <a:rPr lang="fa-IR" sz="3000">
                <a:effectLst>
                  <a:outerShdw blurRad="38100" dist="38100" dir="2700000" algn="tl">
                    <a:srgbClr val="000000"/>
                  </a:outerShdw>
                </a:effectLst>
                <a:latin typeface="Book Antiqua" pitchFamily="18" charset="0"/>
              </a:rPr>
              <a:t>هر جاکه خدا و پیامبر حکمی داده باشند، چه در حوزه عمل و چه در حوزه علم و نظر، باید تبعیت شود؛ یعنی؛ در همه حوزه های فعالیت انسانی ، «اصل عدم تقدم بر خدا» و سپس «عدم تقدم بر رسول» حاکم است:</a:t>
            </a:r>
            <a:endParaRPr lang="fa-IR" sz="4200">
              <a:effectLst>
                <a:outerShdw blurRad="38100" dist="38100" dir="2700000" algn="tl">
                  <a:srgbClr val="000000"/>
                </a:outerShdw>
              </a:effectLst>
              <a:latin typeface="Book Antiqua" pitchFamily="18" charset="0"/>
            </a:endParaRPr>
          </a:p>
          <a:p>
            <a:pPr algn="just" rtl="1" eaLnBrk="1" hangingPunct="1">
              <a:spcBef>
                <a:spcPct val="50000"/>
              </a:spcBef>
              <a:defRPr/>
            </a:pPr>
            <a:r>
              <a:rPr lang="fa-IR" sz="3600">
                <a:solidFill>
                  <a:schemeClr val="tx2"/>
                </a:solidFill>
                <a:effectLst>
                  <a:outerShdw blurRad="38100" dist="38100" dir="2700000" algn="tl">
                    <a:srgbClr val="000000"/>
                  </a:outerShdw>
                </a:effectLst>
                <a:latin typeface="Book Antiqua" pitchFamily="18" charset="0"/>
              </a:rPr>
              <a:t>«یَا ایَهالَّذینَ امَنُوا لاتُقَدَّمُوا بَینَ یَدَیِ اللهِ وَرَسُولِهِ وَ اتَّقُواللهَ </a:t>
            </a:r>
            <a:r>
              <a:rPr lang="en-US" sz="3600">
                <a:solidFill>
                  <a:schemeClr val="tx2"/>
                </a:solidFill>
                <a:effectLst>
                  <a:outerShdw blurRad="38100" dist="38100" dir="2700000" algn="tl">
                    <a:srgbClr val="000000"/>
                  </a:outerShdw>
                </a:effectLst>
                <a:latin typeface="Book Antiqua" pitchFamily="18" charset="0"/>
              </a:rPr>
              <a:t>  </a:t>
            </a:r>
            <a:r>
              <a:rPr lang="fa-IR" sz="3600">
                <a:solidFill>
                  <a:schemeClr val="tx2"/>
                </a:solidFill>
                <a:effectLst>
                  <a:outerShdw blurRad="38100" dist="38100" dir="2700000" algn="tl">
                    <a:srgbClr val="000000"/>
                  </a:outerShdw>
                </a:effectLst>
                <a:latin typeface="Book Antiqua" pitchFamily="18" charset="0"/>
              </a:rPr>
              <a:t>إِنَّ اللهَ سَمیعٌ عَلیمٌ »</a:t>
            </a:r>
            <a:r>
              <a:rPr lang="en-US" sz="3600">
                <a:solidFill>
                  <a:schemeClr val="tx2"/>
                </a:solidFill>
                <a:effectLst>
                  <a:outerShdw blurRad="38100" dist="38100" dir="2700000" algn="tl">
                    <a:srgbClr val="000000"/>
                  </a:outerShdw>
                </a:effectLst>
                <a:latin typeface="Book Antiqua" pitchFamily="18" charset="0"/>
              </a:rPr>
              <a:t> </a:t>
            </a:r>
            <a:r>
              <a:rPr lang="fa-IR" sz="3600">
                <a:solidFill>
                  <a:schemeClr val="tx2"/>
                </a:solidFill>
                <a:effectLst>
                  <a:outerShdw blurRad="38100" dist="38100" dir="2700000" algn="tl">
                    <a:srgbClr val="000000"/>
                  </a:outerShdw>
                </a:effectLst>
                <a:latin typeface="Book Antiqua" pitchFamily="18" charset="0"/>
              </a:rPr>
              <a:t> (حجرات/1) </a:t>
            </a:r>
          </a:p>
          <a:p>
            <a:pPr algn="just" rtl="1" eaLnBrk="1" hangingPunct="1">
              <a:spcBef>
                <a:spcPct val="50000"/>
              </a:spcBef>
              <a:defRPr/>
            </a:pPr>
            <a:r>
              <a:rPr lang="fa-IR" sz="3200">
                <a:solidFill>
                  <a:schemeClr val="accent2"/>
                </a:solidFill>
                <a:effectLst>
                  <a:outerShdw blurRad="38100" dist="38100" dir="2700000" algn="tl">
                    <a:srgbClr val="000000"/>
                  </a:outerShdw>
                </a:effectLst>
                <a:latin typeface="Book Antiqua" pitchFamily="18" charset="0"/>
              </a:rPr>
              <a:t>«ای مؤمنین ، (اصل حاکم در تمامی حوزه ها، این است که) شما چیزی را در برابر خدا و رسول خدا، مقدم نکنید» </a:t>
            </a:r>
          </a:p>
        </p:txBody>
      </p:sp>
    </p:spTree>
    <p:extLst>
      <p:ext uri="{BB962C8B-B14F-4D97-AF65-F5344CB8AC3E}">
        <p14:creationId xmlns:p14="http://schemas.microsoft.com/office/powerpoint/2010/main" val="2414947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8" name="Rectangle 4"/>
          <p:cNvSpPr>
            <a:spLocks noGrp="1" noChangeArrowheads="1"/>
          </p:cNvSpPr>
          <p:nvPr>
            <p:ph type="title"/>
          </p:nvPr>
        </p:nvSpPr>
        <p:spPr>
          <a:xfrm>
            <a:off x="5283200" y="430213"/>
            <a:ext cx="4140200" cy="835025"/>
          </a:xfrm>
        </p:spPr>
        <p:txBody>
          <a:bodyPr/>
          <a:lstStyle/>
          <a:p>
            <a:pPr algn="r" rtl="1" eaLnBrk="1" fontAlgn="auto" hangingPunct="1">
              <a:spcAft>
                <a:spcPts val="0"/>
              </a:spcAft>
              <a:defRPr/>
            </a:pPr>
            <a:r>
              <a:rPr lang="fa-IR" sz="4000" dirty="0" smtClean="0">
                <a:latin typeface="Book Antiqua" pitchFamily="18" charset="0"/>
              </a:rPr>
              <a:t>اطاعت پيامبر از خدا</a:t>
            </a:r>
            <a:r>
              <a:rPr lang="fa-IR" dirty="0" smtClean="0"/>
              <a:t> </a:t>
            </a:r>
            <a:endParaRPr lang="en-US" dirty="0" smtClean="0"/>
          </a:p>
        </p:txBody>
      </p:sp>
      <p:sp>
        <p:nvSpPr>
          <p:cNvPr id="294915" name="Rectangle 3"/>
          <p:cNvSpPr>
            <a:spLocks noGrp="1" noChangeArrowheads="1"/>
          </p:cNvSpPr>
          <p:nvPr>
            <p:ph idx="1"/>
          </p:nvPr>
        </p:nvSpPr>
        <p:spPr>
          <a:xfrm>
            <a:off x="2171700" y="0"/>
            <a:ext cx="8229600" cy="682625"/>
          </a:xfrm>
        </p:spPr>
        <p:txBody>
          <a:bodyPr>
            <a:normAutofit fontScale="92500" lnSpcReduction="10000"/>
          </a:bodyPr>
          <a:lstStyle/>
          <a:p>
            <a:pPr algn="ctr" rtl="1" eaLnBrk="1" fontAlgn="auto" hangingPunct="1">
              <a:spcAft>
                <a:spcPts val="0"/>
              </a:spcAft>
              <a:buFont typeface="Wingdings" panose="05000000000000000000" pitchFamily="2" charset="2"/>
              <a:buNone/>
              <a:defRPr/>
            </a:pPr>
            <a:r>
              <a:rPr lang="fa-IR" sz="3600" b="1" dirty="0" smtClean="0">
                <a:solidFill>
                  <a:srgbClr val="FFFF00"/>
                </a:solidFill>
                <a:cs typeface="B Traffic" panose="00000400000000000000" pitchFamily="2" charset="-78"/>
              </a:rPr>
              <a:t>اصل اول: عدم تقدم بر خدا و رسول</a:t>
            </a:r>
            <a:endParaRPr lang="en-US" sz="3600" b="1" dirty="0" smtClean="0">
              <a:solidFill>
                <a:srgbClr val="FFFF00"/>
              </a:solidFill>
              <a:cs typeface="B Traffic" panose="00000400000000000000" pitchFamily="2" charset="-78"/>
            </a:endParaRPr>
          </a:p>
        </p:txBody>
      </p:sp>
      <p:sp>
        <p:nvSpPr>
          <p:cNvPr id="13824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A3D32622-C746-40A0-A4B5-8FF78717F0A8}" type="slidenum">
              <a:rPr lang="en-US" sz="1000" b="0">
                <a:latin typeface="Verdana" pitchFamily="34" charset="0"/>
              </a:rPr>
              <a:pPr/>
              <a:t>68</a:t>
            </a:fld>
            <a:endParaRPr lang="en-US" sz="1000" b="0">
              <a:latin typeface="Verdana" pitchFamily="34" charset="0"/>
            </a:endParaRPr>
          </a:p>
        </p:txBody>
      </p:sp>
      <p:sp>
        <p:nvSpPr>
          <p:cNvPr id="277506" name="Line 2"/>
          <p:cNvSpPr>
            <a:spLocks noChangeShapeType="1"/>
          </p:cNvSpPr>
          <p:nvPr/>
        </p:nvSpPr>
        <p:spPr bwMode="auto">
          <a:xfrm>
            <a:off x="0" y="11953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77509" name="Rectangle 5"/>
          <p:cNvSpPr>
            <a:spLocks noChangeArrowheads="1"/>
          </p:cNvSpPr>
          <p:nvPr/>
        </p:nvSpPr>
        <p:spPr bwMode="auto">
          <a:xfrm>
            <a:off x="0" y="1023938"/>
            <a:ext cx="9144000" cy="4379912"/>
          </a:xfrm>
          <a:prstGeom prst="rect">
            <a:avLst/>
          </a:prstGeom>
          <a:noFill/>
          <a:ln w="9525">
            <a:noFill/>
            <a:miter lim="800000"/>
            <a:headEnd/>
            <a:tailEnd/>
          </a:ln>
          <a:effectLst/>
        </p:spPr>
        <p:txBody>
          <a:bodyPr/>
          <a:lstStyle/>
          <a:p>
            <a:pPr marL="457200" indent="-457200" algn="r" rtl="1" eaLnBrk="1" hangingPunct="1">
              <a:lnSpc>
                <a:spcPct val="120000"/>
              </a:lnSpc>
              <a:spcBef>
                <a:spcPct val="20000"/>
              </a:spcBef>
              <a:buClr>
                <a:schemeClr val="hlink"/>
              </a:buClr>
              <a:buSzPct val="60000"/>
              <a:buFont typeface="Wingdings" pitchFamily="2" charset="2"/>
              <a:buChar char="n"/>
              <a:defRPr/>
            </a:pPr>
            <a:r>
              <a:rPr lang="fa-IR" sz="3300">
                <a:effectLst>
                  <a:outerShdw blurRad="38100" dist="38100" dir="2700000" algn="tl">
                    <a:srgbClr val="000000"/>
                  </a:outerShdw>
                </a:effectLst>
                <a:latin typeface="Verdana" pitchFamily="34" charset="0"/>
              </a:rPr>
              <a:t>بعنوان اصل شاخص و فراگير اولين اصل، اصل عدم تقدم بر خدا و رسول است. در اين حوزه، حتّي پيامبر هم مكلف است بلكه اولويت در تبعيت دارد:</a:t>
            </a:r>
          </a:p>
          <a:p>
            <a:pPr marL="863600" lvl="1" indent="-457200" algn="r" rtl="1" eaLnBrk="1" hangingPunct="1">
              <a:lnSpc>
                <a:spcPct val="120000"/>
              </a:lnSpc>
              <a:spcBef>
                <a:spcPct val="20000"/>
              </a:spcBef>
              <a:buClr>
                <a:schemeClr val="tx1"/>
              </a:buClr>
              <a:buFontTx/>
              <a:buChar char="•"/>
              <a:defRPr/>
            </a:pPr>
            <a:r>
              <a:rPr lang="fa-IR" sz="3200">
                <a:solidFill>
                  <a:schemeClr val="tx2"/>
                </a:solidFill>
                <a:effectLst>
                  <a:outerShdw blurRad="38100" dist="38100" dir="2700000" algn="tl">
                    <a:srgbClr val="000000"/>
                  </a:outerShdw>
                </a:effectLst>
                <a:latin typeface="Verdana" pitchFamily="34" charset="0"/>
              </a:rPr>
              <a:t>«فَاصبِر لِحكمِ رَبَّكَ وَ لاتَكُن كَصَاحِبِ الْحُوتِ» (قلم/48)</a:t>
            </a:r>
          </a:p>
          <a:p>
            <a:pPr marL="863600" lvl="1" indent="-457200" algn="r" rtl="1" eaLnBrk="1" hangingPunct="1">
              <a:lnSpc>
                <a:spcPct val="120000"/>
              </a:lnSpc>
              <a:spcBef>
                <a:spcPct val="20000"/>
              </a:spcBef>
              <a:buClr>
                <a:schemeClr val="tx1"/>
              </a:buClr>
              <a:buFontTx/>
              <a:buChar char="•"/>
              <a:defRPr/>
            </a:pPr>
            <a:r>
              <a:rPr lang="fa-IR" sz="3200">
                <a:solidFill>
                  <a:schemeClr val="accent1"/>
                </a:solidFill>
                <a:effectLst>
                  <a:outerShdw blurRad="38100" dist="38100" dir="2700000" algn="tl">
                    <a:srgbClr val="000000"/>
                  </a:outerShdw>
                </a:effectLst>
                <a:latin typeface="Verdana" pitchFamily="34" charset="0"/>
              </a:rPr>
              <a:t>«اي پيامبر بر ضابطه و حكم و دستوري كه خداوند داده‌است بايد صبركني مانند رفيق ماهي نباش.»</a:t>
            </a:r>
          </a:p>
          <a:p>
            <a:pPr marL="457200" indent="-457200" algn="r" rtl="1" eaLnBrk="1" hangingPunct="1">
              <a:lnSpc>
                <a:spcPct val="120000"/>
              </a:lnSpc>
              <a:spcBef>
                <a:spcPct val="20000"/>
              </a:spcBef>
              <a:buClr>
                <a:schemeClr val="hlink"/>
              </a:buClr>
              <a:buSzPct val="60000"/>
              <a:buFont typeface="Wingdings" pitchFamily="2" charset="2"/>
              <a:buChar char="n"/>
              <a:defRPr/>
            </a:pPr>
            <a:r>
              <a:rPr lang="fa-IR" sz="3700">
                <a:effectLst>
                  <a:outerShdw blurRad="38100" dist="38100" dir="2700000" algn="tl">
                    <a:srgbClr val="000000"/>
                  </a:outerShdw>
                </a:effectLst>
                <a:latin typeface="Verdana" pitchFamily="34" charset="0"/>
              </a:rPr>
              <a:t>در آيات فراواني از زبان پيامبر تذكر داده‌است:</a:t>
            </a:r>
          </a:p>
          <a:p>
            <a:pPr marL="863600" lvl="1" indent="-457200" algn="r" rtl="1" eaLnBrk="1" hangingPunct="1">
              <a:lnSpc>
                <a:spcPct val="120000"/>
              </a:lnSpc>
              <a:spcBef>
                <a:spcPct val="20000"/>
              </a:spcBef>
              <a:buClr>
                <a:schemeClr val="tx1"/>
              </a:buClr>
              <a:buFontTx/>
              <a:buChar char="•"/>
              <a:defRPr/>
            </a:pPr>
            <a:r>
              <a:rPr lang="fa-IR" sz="3200">
                <a:solidFill>
                  <a:schemeClr val="tx2"/>
                </a:solidFill>
                <a:effectLst>
                  <a:outerShdw blurRad="38100" dist="38100" dir="2700000" algn="tl">
                    <a:srgbClr val="000000"/>
                  </a:outerShdw>
                </a:effectLst>
                <a:latin typeface="Verdana" pitchFamily="34" charset="0"/>
              </a:rPr>
              <a:t>«إِن أِتَّبِعُ إِلّا ما يُوحي اِلَيَّ» (یونس/15)</a:t>
            </a:r>
          </a:p>
          <a:p>
            <a:pPr marL="863600" lvl="1" indent="-457200" algn="r" rtl="1" eaLnBrk="1" hangingPunct="1">
              <a:lnSpc>
                <a:spcPct val="120000"/>
              </a:lnSpc>
              <a:spcBef>
                <a:spcPct val="20000"/>
              </a:spcBef>
              <a:buClr>
                <a:schemeClr val="tx1"/>
              </a:buClr>
              <a:buFontTx/>
              <a:buChar char="•"/>
              <a:defRPr/>
            </a:pPr>
            <a:r>
              <a:rPr lang="fa-IR" sz="2800">
                <a:solidFill>
                  <a:schemeClr val="accent1"/>
                </a:solidFill>
                <a:effectLst>
                  <a:outerShdw blurRad="38100" dist="38100" dir="2700000" algn="tl">
                    <a:srgbClr val="000000"/>
                  </a:outerShdw>
                </a:effectLst>
                <a:latin typeface="Verdana" pitchFamily="34" charset="0"/>
              </a:rPr>
              <a:t>«من از چيزي جز آنچه كه وحي مي‌گويد، تبعيت نمي‌كنم.»</a:t>
            </a:r>
            <a:endParaRPr lang="fa-IR" sz="2800">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3720999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277509">
                                            <p:txEl>
                                              <p:pRg st="0" end="0"/>
                                            </p:txEl>
                                          </p:spTgt>
                                        </p:tgtEl>
                                        <p:attrNameLst>
                                          <p:attrName>style.visibility</p:attrName>
                                        </p:attrNameLst>
                                      </p:cBhvr>
                                      <p:to>
                                        <p:strVal val="visible"/>
                                      </p:to>
                                    </p:set>
                                    <p:anim calcmode="lin" valueType="num">
                                      <p:cBhvr>
                                        <p:cTn id="7" dur="1000" fill="hold"/>
                                        <p:tgtEl>
                                          <p:spTgt spid="27750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77509">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7750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iterate type="lt">
                                    <p:tmPct val="0"/>
                                  </p:iterate>
                                  <p:childTnLst>
                                    <p:set>
                                      <p:cBhvr>
                                        <p:cTn id="13" dur="1" fill="hold">
                                          <p:stCondLst>
                                            <p:cond delay="0"/>
                                          </p:stCondLst>
                                        </p:cTn>
                                        <p:tgtEl>
                                          <p:spTgt spid="277509">
                                            <p:txEl>
                                              <p:pRg st="1" end="1"/>
                                            </p:txEl>
                                          </p:spTgt>
                                        </p:tgtEl>
                                        <p:attrNameLst>
                                          <p:attrName>style.visibility</p:attrName>
                                        </p:attrNameLst>
                                      </p:cBhvr>
                                      <p:to>
                                        <p:strVal val="visible"/>
                                      </p:to>
                                    </p:set>
                                    <p:anim calcmode="lin" valueType="num">
                                      <p:cBhvr>
                                        <p:cTn id="14" dur="1000" fill="hold"/>
                                        <p:tgtEl>
                                          <p:spTgt spid="277509">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277509">
                                            <p:txEl>
                                              <p:pRg st="1" end="1"/>
                                            </p:txEl>
                                          </p:spTgt>
                                        </p:tgtEl>
                                        <p:attrNameLst>
                                          <p:attrName>ppt_h</p:attrName>
                                        </p:attrNameLst>
                                      </p:cBhvr>
                                      <p:tavLst>
                                        <p:tav tm="0">
                                          <p:val>
                                            <p:fltVal val="0"/>
                                          </p:val>
                                        </p:tav>
                                        <p:tav tm="100000">
                                          <p:val>
                                            <p:strVal val="#ppt_h"/>
                                          </p:val>
                                        </p:tav>
                                      </p:tavLst>
                                    </p:anim>
                                    <p:animEffect transition="in" filter="fade">
                                      <p:cBhvr>
                                        <p:cTn id="16" dur="1000"/>
                                        <p:tgtEl>
                                          <p:spTgt spid="27750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iterate type="lt">
                                    <p:tmPct val="0"/>
                                  </p:iterate>
                                  <p:childTnLst>
                                    <p:set>
                                      <p:cBhvr>
                                        <p:cTn id="20" dur="1" fill="hold">
                                          <p:stCondLst>
                                            <p:cond delay="0"/>
                                          </p:stCondLst>
                                        </p:cTn>
                                        <p:tgtEl>
                                          <p:spTgt spid="277509">
                                            <p:txEl>
                                              <p:pRg st="2" end="2"/>
                                            </p:txEl>
                                          </p:spTgt>
                                        </p:tgtEl>
                                        <p:attrNameLst>
                                          <p:attrName>style.visibility</p:attrName>
                                        </p:attrNameLst>
                                      </p:cBhvr>
                                      <p:to>
                                        <p:strVal val="visible"/>
                                      </p:to>
                                    </p:set>
                                    <p:anim calcmode="lin" valueType="num">
                                      <p:cBhvr>
                                        <p:cTn id="21" dur="1000" fill="hold"/>
                                        <p:tgtEl>
                                          <p:spTgt spid="277509">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77509">
                                            <p:txEl>
                                              <p:pRg st="2" end="2"/>
                                            </p:txEl>
                                          </p:spTgt>
                                        </p:tgtEl>
                                        <p:attrNameLst>
                                          <p:attrName>ppt_h</p:attrName>
                                        </p:attrNameLst>
                                      </p:cBhvr>
                                      <p:tavLst>
                                        <p:tav tm="0">
                                          <p:val>
                                            <p:fltVal val="0"/>
                                          </p:val>
                                        </p:tav>
                                        <p:tav tm="100000">
                                          <p:val>
                                            <p:strVal val="#ppt_h"/>
                                          </p:val>
                                        </p:tav>
                                      </p:tavLst>
                                    </p:anim>
                                    <p:animEffect transition="in" filter="fade">
                                      <p:cBhvr>
                                        <p:cTn id="23" dur="1000"/>
                                        <p:tgtEl>
                                          <p:spTgt spid="27750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iterate type="lt">
                                    <p:tmPct val="0"/>
                                  </p:iterate>
                                  <p:childTnLst>
                                    <p:set>
                                      <p:cBhvr>
                                        <p:cTn id="27" dur="1" fill="hold">
                                          <p:stCondLst>
                                            <p:cond delay="0"/>
                                          </p:stCondLst>
                                        </p:cTn>
                                        <p:tgtEl>
                                          <p:spTgt spid="277509">
                                            <p:txEl>
                                              <p:pRg st="3" end="3"/>
                                            </p:txEl>
                                          </p:spTgt>
                                        </p:tgtEl>
                                        <p:attrNameLst>
                                          <p:attrName>style.visibility</p:attrName>
                                        </p:attrNameLst>
                                      </p:cBhvr>
                                      <p:to>
                                        <p:strVal val="visible"/>
                                      </p:to>
                                    </p:set>
                                    <p:anim calcmode="lin" valueType="num">
                                      <p:cBhvr>
                                        <p:cTn id="28" dur="1000" fill="hold"/>
                                        <p:tgtEl>
                                          <p:spTgt spid="277509">
                                            <p:txEl>
                                              <p:pRg st="3" end="3"/>
                                            </p:txEl>
                                          </p:spTgt>
                                        </p:tgtEl>
                                        <p:attrNameLst>
                                          <p:attrName>ppt_w</p:attrName>
                                        </p:attrNameLst>
                                      </p:cBhvr>
                                      <p:tavLst>
                                        <p:tav tm="0">
                                          <p:val>
                                            <p:fltVal val="0"/>
                                          </p:val>
                                        </p:tav>
                                        <p:tav tm="100000">
                                          <p:val>
                                            <p:strVal val="#ppt_w"/>
                                          </p:val>
                                        </p:tav>
                                      </p:tavLst>
                                    </p:anim>
                                    <p:anim calcmode="lin" valueType="num">
                                      <p:cBhvr>
                                        <p:cTn id="29" dur="1000" fill="hold"/>
                                        <p:tgtEl>
                                          <p:spTgt spid="277509">
                                            <p:txEl>
                                              <p:pRg st="3" end="3"/>
                                            </p:txEl>
                                          </p:spTgt>
                                        </p:tgtEl>
                                        <p:attrNameLst>
                                          <p:attrName>ppt_h</p:attrName>
                                        </p:attrNameLst>
                                      </p:cBhvr>
                                      <p:tavLst>
                                        <p:tav tm="0">
                                          <p:val>
                                            <p:fltVal val="0"/>
                                          </p:val>
                                        </p:tav>
                                        <p:tav tm="100000">
                                          <p:val>
                                            <p:strVal val="#ppt_h"/>
                                          </p:val>
                                        </p:tav>
                                      </p:tavLst>
                                    </p:anim>
                                    <p:animEffect transition="in" filter="fade">
                                      <p:cBhvr>
                                        <p:cTn id="30" dur="1000"/>
                                        <p:tgtEl>
                                          <p:spTgt spid="277509">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iterate type="lt">
                                    <p:tmPct val="0"/>
                                  </p:iterate>
                                  <p:childTnLst>
                                    <p:set>
                                      <p:cBhvr>
                                        <p:cTn id="34" dur="1" fill="hold">
                                          <p:stCondLst>
                                            <p:cond delay="0"/>
                                          </p:stCondLst>
                                        </p:cTn>
                                        <p:tgtEl>
                                          <p:spTgt spid="277509">
                                            <p:txEl>
                                              <p:pRg st="4" end="4"/>
                                            </p:txEl>
                                          </p:spTgt>
                                        </p:tgtEl>
                                        <p:attrNameLst>
                                          <p:attrName>style.visibility</p:attrName>
                                        </p:attrNameLst>
                                      </p:cBhvr>
                                      <p:to>
                                        <p:strVal val="visible"/>
                                      </p:to>
                                    </p:set>
                                    <p:anim calcmode="lin" valueType="num">
                                      <p:cBhvr>
                                        <p:cTn id="35" dur="1000" fill="hold"/>
                                        <p:tgtEl>
                                          <p:spTgt spid="277509">
                                            <p:txEl>
                                              <p:pRg st="4" end="4"/>
                                            </p:txEl>
                                          </p:spTgt>
                                        </p:tgtEl>
                                        <p:attrNameLst>
                                          <p:attrName>ppt_w</p:attrName>
                                        </p:attrNameLst>
                                      </p:cBhvr>
                                      <p:tavLst>
                                        <p:tav tm="0">
                                          <p:val>
                                            <p:fltVal val="0"/>
                                          </p:val>
                                        </p:tav>
                                        <p:tav tm="100000">
                                          <p:val>
                                            <p:strVal val="#ppt_w"/>
                                          </p:val>
                                        </p:tav>
                                      </p:tavLst>
                                    </p:anim>
                                    <p:anim calcmode="lin" valueType="num">
                                      <p:cBhvr>
                                        <p:cTn id="36" dur="1000" fill="hold"/>
                                        <p:tgtEl>
                                          <p:spTgt spid="277509">
                                            <p:txEl>
                                              <p:pRg st="4" end="4"/>
                                            </p:txEl>
                                          </p:spTgt>
                                        </p:tgtEl>
                                        <p:attrNameLst>
                                          <p:attrName>ppt_h</p:attrName>
                                        </p:attrNameLst>
                                      </p:cBhvr>
                                      <p:tavLst>
                                        <p:tav tm="0">
                                          <p:val>
                                            <p:fltVal val="0"/>
                                          </p:val>
                                        </p:tav>
                                        <p:tav tm="100000">
                                          <p:val>
                                            <p:strVal val="#ppt_h"/>
                                          </p:val>
                                        </p:tav>
                                      </p:tavLst>
                                    </p:anim>
                                    <p:animEffect transition="in" filter="fade">
                                      <p:cBhvr>
                                        <p:cTn id="37" dur="1000"/>
                                        <p:tgtEl>
                                          <p:spTgt spid="27750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nodeType="clickEffect">
                                  <p:stCondLst>
                                    <p:cond delay="0"/>
                                  </p:stCondLst>
                                  <p:iterate type="lt">
                                    <p:tmPct val="0"/>
                                  </p:iterate>
                                  <p:childTnLst>
                                    <p:set>
                                      <p:cBhvr>
                                        <p:cTn id="41" dur="1" fill="hold">
                                          <p:stCondLst>
                                            <p:cond delay="0"/>
                                          </p:stCondLst>
                                        </p:cTn>
                                        <p:tgtEl>
                                          <p:spTgt spid="277509">
                                            <p:txEl>
                                              <p:pRg st="5" end="5"/>
                                            </p:txEl>
                                          </p:spTgt>
                                        </p:tgtEl>
                                        <p:attrNameLst>
                                          <p:attrName>style.visibility</p:attrName>
                                        </p:attrNameLst>
                                      </p:cBhvr>
                                      <p:to>
                                        <p:strVal val="visible"/>
                                      </p:to>
                                    </p:set>
                                    <p:anim calcmode="lin" valueType="num">
                                      <p:cBhvr>
                                        <p:cTn id="42" dur="1000" fill="hold"/>
                                        <p:tgtEl>
                                          <p:spTgt spid="277509">
                                            <p:txEl>
                                              <p:pRg st="5" end="5"/>
                                            </p:txEl>
                                          </p:spTgt>
                                        </p:tgtEl>
                                        <p:attrNameLst>
                                          <p:attrName>ppt_w</p:attrName>
                                        </p:attrNameLst>
                                      </p:cBhvr>
                                      <p:tavLst>
                                        <p:tav tm="0">
                                          <p:val>
                                            <p:fltVal val="0"/>
                                          </p:val>
                                        </p:tav>
                                        <p:tav tm="100000">
                                          <p:val>
                                            <p:strVal val="#ppt_w"/>
                                          </p:val>
                                        </p:tav>
                                      </p:tavLst>
                                    </p:anim>
                                    <p:anim calcmode="lin" valueType="num">
                                      <p:cBhvr>
                                        <p:cTn id="43" dur="1000" fill="hold"/>
                                        <p:tgtEl>
                                          <p:spTgt spid="277509">
                                            <p:txEl>
                                              <p:pRg st="5" end="5"/>
                                            </p:txEl>
                                          </p:spTgt>
                                        </p:tgtEl>
                                        <p:attrNameLst>
                                          <p:attrName>ppt_h</p:attrName>
                                        </p:attrNameLst>
                                      </p:cBhvr>
                                      <p:tavLst>
                                        <p:tav tm="0">
                                          <p:val>
                                            <p:fltVal val="0"/>
                                          </p:val>
                                        </p:tav>
                                        <p:tav tm="100000">
                                          <p:val>
                                            <p:strVal val="#ppt_h"/>
                                          </p:val>
                                        </p:tav>
                                      </p:tavLst>
                                    </p:anim>
                                    <p:animEffect transition="in" filter="fade">
                                      <p:cBhvr>
                                        <p:cTn id="44" dur="1000"/>
                                        <p:tgtEl>
                                          <p:spTgt spid="27750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4" name="Rectangle 4"/>
          <p:cNvSpPr>
            <a:spLocks noGrp="1" noChangeArrowheads="1"/>
          </p:cNvSpPr>
          <p:nvPr>
            <p:ph type="title"/>
          </p:nvPr>
        </p:nvSpPr>
        <p:spPr>
          <a:xfrm>
            <a:off x="2151063" y="390525"/>
            <a:ext cx="6908800" cy="1177925"/>
          </a:xfrm>
        </p:spPr>
        <p:txBody>
          <a:bodyPr/>
          <a:lstStyle/>
          <a:p>
            <a:pPr algn="r" rtl="1" eaLnBrk="1" fontAlgn="auto" hangingPunct="1">
              <a:spcAft>
                <a:spcPts val="0"/>
              </a:spcAft>
              <a:defRPr/>
            </a:pPr>
            <a:r>
              <a:rPr lang="fa-IR" sz="3600" dirty="0" smtClean="0"/>
              <a:t>اطاعت مؤمنان از پيامبر و خداوند</a:t>
            </a:r>
            <a:r>
              <a:rPr lang="fa-IR" dirty="0" smtClean="0"/>
              <a:t> </a:t>
            </a:r>
            <a:endParaRPr lang="en-US" dirty="0" smtClean="0"/>
          </a:p>
        </p:txBody>
      </p:sp>
      <p:sp>
        <p:nvSpPr>
          <p:cNvPr id="299011" name="Rectangle 3"/>
          <p:cNvSpPr>
            <a:spLocks noGrp="1" noChangeArrowheads="1"/>
          </p:cNvSpPr>
          <p:nvPr>
            <p:ph idx="1"/>
          </p:nvPr>
        </p:nvSpPr>
        <p:spPr>
          <a:xfrm>
            <a:off x="2171700" y="0"/>
            <a:ext cx="8229600" cy="682625"/>
          </a:xfrm>
        </p:spPr>
        <p:txBody>
          <a:bodyPr>
            <a:normAutofit fontScale="92500" lnSpcReduction="10000"/>
          </a:bodyPr>
          <a:lstStyle/>
          <a:p>
            <a:pPr algn="ctr" rtl="1" eaLnBrk="1" fontAlgn="auto" hangingPunct="1">
              <a:spcAft>
                <a:spcPts val="0"/>
              </a:spcAft>
              <a:buFont typeface="Wingdings" panose="05000000000000000000" pitchFamily="2" charset="2"/>
              <a:buNone/>
              <a:defRPr/>
            </a:pPr>
            <a:r>
              <a:rPr lang="fa-IR" sz="3600" b="1" dirty="0" smtClean="0">
                <a:solidFill>
                  <a:srgbClr val="FFFF00"/>
                </a:solidFill>
                <a:cs typeface="B Traffic" panose="00000400000000000000" pitchFamily="2" charset="-78"/>
              </a:rPr>
              <a:t>اصل اول: عدم تقدم بر خدا و رسول</a:t>
            </a:r>
            <a:endParaRPr lang="en-US" sz="3600" b="1" dirty="0" smtClean="0">
              <a:solidFill>
                <a:srgbClr val="FFFF00"/>
              </a:solidFill>
              <a:cs typeface="B Traffic" panose="00000400000000000000" pitchFamily="2" charset="-78"/>
            </a:endParaRPr>
          </a:p>
        </p:txBody>
      </p:sp>
      <p:sp>
        <p:nvSpPr>
          <p:cNvPr id="1402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AA02128-0E02-49C8-A0D7-40C6161806E2}" type="slidenum">
              <a:rPr lang="en-US" sz="1000" b="0">
                <a:latin typeface="Verdana" pitchFamily="34" charset="0"/>
              </a:rPr>
              <a:pPr/>
              <a:t>69</a:t>
            </a:fld>
            <a:endParaRPr lang="en-US" sz="1000" b="0">
              <a:latin typeface="Verdana" pitchFamily="34" charset="0"/>
            </a:endParaRPr>
          </a:p>
        </p:txBody>
      </p:sp>
      <p:sp>
        <p:nvSpPr>
          <p:cNvPr id="281602" name="Line 2"/>
          <p:cNvSpPr>
            <a:spLocks noChangeShapeType="1"/>
          </p:cNvSpPr>
          <p:nvPr/>
        </p:nvSpPr>
        <p:spPr bwMode="auto">
          <a:xfrm>
            <a:off x="0" y="11953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81605" name="Rectangle 5"/>
          <p:cNvSpPr>
            <a:spLocks noChangeArrowheads="1"/>
          </p:cNvSpPr>
          <p:nvPr/>
        </p:nvSpPr>
        <p:spPr bwMode="auto">
          <a:xfrm>
            <a:off x="0" y="979488"/>
            <a:ext cx="9144000" cy="5349875"/>
          </a:xfrm>
          <a:prstGeom prst="rect">
            <a:avLst/>
          </a:prstGeom>
          <a:noFill/>
          <a:ln w="9525">
            <a:noFill/>
            <a:miter lim="800000"/>
            <a:headEnd/>
            <a:tailEnd/>
          </a:ln>
          <a:effectLst/>
        </p:spPr>
        <p:txBody>
          <a:bodyPr/>
          <a:lstStyle/>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3200" dirty="0">
                <a:effectLst>
                  <a:outerShdw blurRad="38100" dist="38100" dir="2700000" algn="tl">
                    <a:srgbClr val="000000"/>
                  </a:outerShdw>
                </a:effectLst>
                <a:latin typeface="Verdana" pitchFamily="34" charset="0"/>
              </a:rPr>
              <a:t>وقتي پيامبري كه از عصمت برخوردار است بايد اينطور بي‌قيد و شرط در چارچوب ضوابط الهي حركت كند، غيرمعصوم جاي خود را دارد و مي‌بايست به‌گونه‌اي كه خدا و معصوم نظر داده‌اند عمل و حركت كند و حق رأي هم ندارد:</a:t>
            </a:r>
          </a:p>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3200" dirty="0">
                <a:solidFill>
                  <a:schemeClr val="tx2"/>
                </a:solidFill>
                <a:effectLst>
                  <a:outerShdw blurRad="38100" dist="38100" dir="2700000" algn="tl">
                    <a:srgbClr val="000000"/>
                  </a:outerShdw>
                </a:effectLst>
                <a:latin typeface="Verdana" pitchFamily="34" charset="0"/>
              </a:rPr>
              <a:t>«وماكان لِمومنٍ و لا مومنَهٍ اذا قَضَي‌اللهُ وَ رُسُولُهُ أَمْراً اَنْ يَكونَ لَهُم الخيرَهُ مِن اَمْرِهِم» (احزاب/ 36)</a:t>
            </a:r>
          </a:p>
          <a:p>
            <a:pPr marL="863600" lvl="1" indent="-457200" algn="just" rtl="1" eaLnBrk="1" hangingPunct="1">
              <a:lnSpc>
                <a:spcPct val="120000"/>
              </a:lnSpc>
              <a:spcBef>
                <a:spcPct val="20000"/>
              </a:spcBef>
              <a:buClr>
                <a:schemeClr val="tx1"/>
              </a:buClr>
              <a:buFontTx/>
              <a:buChar char="•"/>
              <a:defRPr/>
            </a:pPr>
            <a:r>
              <a:rPr lang="fa-IR" sz="2400" dirty="0">
                <a:solidFill>
                  <a:schemeClr val="accent2"/>
                </a:solidFill>
                <a:effectLst>
                  <a:outerShdw blurRad="38100" dist="38100" dir="2700000" algn="tl">
                    <a:srgbClr val="000000"/>
                  </a:outerShdw>
                </a:effectLst>
                <a:latin typeface="Verdana" pitchFamily="34" charset="0"/>
              </a:rPr>
              <a:t>«هيچ مرد و زن مومنه‌اي حق ندارد وقتي كه خدا و رسول امر‌ مهمي را قضاوت كرده و حكمي را صادر كردند نظر داده و چون و چرا داشته‌باشند» </a:t>
            </a:r>
            <a:r>
              <a:rPr lang="fa-IR" sz="2400" dirty="0">
                <a:effectLst>
                  <a:outerShdw blurRad="38100" dist="38100" dir="2700000" algn="tl">
                    <a:srgbClr val="000000"/>
                  </a:outerShdw>
                </a:effectLst>
                <a:latin typeface="Verdana" pitchFamily="34" charset="0"/>
              </a:rPr>
              <a:t>زيرا ادب ايمان، اقتضاء تبعيت محض را از فرمان خداوند در حوزه مربوطه دارد. عقل در اينجا موضوع را مي‌تواند خوب فهميده و حكمش را اجرا كنند...</a:t>
            </a:r>
          </a:p>
        </p:txBody>
      </p:sp>
    </p:spTree>
    <p:extLst>
      <p:ext uri="{BB962C8B-B14F-4D97-AF65-F5344CB8AC3E}">
        <p14:creationId xmlns:p14="http://schemas.microsoft.com/office/powerpoint/2010/main" val="3134025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281605">
                                            <p:txEl>
                                              <p:pRg st="0" end="0"/>
                                            </p:txEl>
                                          </p:spTgt>
                                        </p:tgtEl>
                                        <p:attrNameLst>
                                          <p:attrName>style.visibility</p:attrName>
                                        </p:attrNameLst>
                                      </p:cBhvr>
                                      <p:to>
                                        <p:strVal val="visible"/>
                                      </p:to>
                                    </p:set>
                                    <p:animEffect transition="in" filter="wheel(4)">
                                      <p:cBhvr>
                                        <p:cTn id="7" dur="1000"/>
                                        <p:tgtEl>
                                          <p:spTgt spid="28160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281605">
                                            <p:txEl>
                                              <p:pRg st="1" end="1"/>
                                            </p:txEl>
                                          </p:spTgt>
                                        </p:tgtEl>
                                        <p:attrNameLst>
                                          <p:attrName>style.visibility</p:attrName>
                                        </p:attrNameLst>
                                      </p:cBhvr>
                                      <p:to>
                                        <p:strVal val="visible"/>
                                      </p:to>
                                    </p:set>
                                    <p:animEffect transition="in" filter="wheel(4)">
                                      <p:cBhvr>
                                        <p:cTn id="12" dur="1000"/>
                                        <p:tgtEl>
                                          <p:spTgt spid="28160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281605">
                                            <p:txEl>
                                              <p:pRg st="2" end="2"/>
                                            </p:txEl>
                                          </p:spTgt>
                                        </p:tgtEl>
                                        <p:attrNameLst>
                                          <p:attrName>style.visibility</p:attrName>
                                        </p:attrNameLst>
                                      </p:cBhvr>
                                      <p:to>
                                        <p:strVal val="visible"/>
                                      </p:to>
                                    </p:set>
                                    <p:animEffect transition="in" filter="wheel(4)">
                                      <p:cBhvr>
                                        <p:cTn id="17" dur="1000"/>
                                        <p:tgtEl>
                                          <p:spTgt spid="28160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64200" y="1014413"/>
            <a:ext cx="2997200" cy="708025"/>
          </a:xfrm>
        </p:spPr>
        <p:txBody>
          <a:bodyPr/>
          <a:lstStyle/>
          <a:p>
            <a:pPr algn="just" rtl="1" eaLnBrk="1" fontAlgn="auto" hangingPunct="1">
              <a:spcAft>
                <a:spcPts val="0"/>
              </a:spcAft>
              <a:defRPr/>
            </a:pPr>
            <a:r>
              <a:rPr lang="fa-IR" dirty="0" smtClean="0">
                <a:cs typeface="B Traffic" pitchFamily="2" charset="-78"/>
              </a:rPr>
              <a:t>الف : فهم قرآن</a:t>
            </a:r>
            <a:endParaRPr lang="en-US" dirty="0" smtClean="0">
              <a:cs typeface="B Traffic" pitchFamily="2" charset="-78"/>
            </a:endParaRPr>
          </a:p>
        </p:txBody>
      </p:sp>
      <p:sp>
        <p:nvSpPr>
          <p:cNvPr id="13315" name="Rectangle 3"/>
          <p:cNvSpPr>
            <a:spLocks noGrp="1" noChangeArrowheads="1"/>
          </p:cNvSpPr>
          <p:nvPr>
            <p:ph idx="1"/>
          </p:nvPr>
        </p:nvSpPr>
        <p:spPr>
          <a:xfrm>
            <a:off x="193675" y="1852613"/>
            <a:ext cx="8588375" cy="4306887"/>
          </a:xfrm>
        </p:spPr>
        <p:txBody>
          <a:bodyPr>
            <a:normAutofit fontScale="85000" lnSpcReduction="10000"/>
          </a:bodyPr>
          <a:lstStyle/>
          <a:p>
            <a:pPr marL="457200" indent="-457200" algn="just" rtl="1" eaLnBrk="1" fontAlgn="auto" hangingPunct="1">
              <a:spcBef>
                <a:spcPts val="0"/>
              </a:spcBef>
              <a:spcAft>
                <a:spcPts val="0"/>
              </a:spcAft>
              <a:buFont typeface="Wingdings" panose="05000000000000000000" pitchFamily="2" charset="2"/>
              <a:buNone/>
              <a:defRPr/>
            </a:pPr>
            <a:r>
              <a:rPr lang="fa-IR" sz="3600" b="1" dirty="0" smtClean="0">
                <a:solidFill>
                  <a:schemeClr val="hlink"/>
                </a:solidFill>
                <a:cs typeface="B Traffic" pitchFamily="2" charset="-78"/>
              </a:rPr>
              <a:t>3.</a:t>
            </a:r>
            <a:r>
              <a:rPr lang="fa-IR" sz="3600" b="1" dirty="0" smtClean="0">
                <a:cs typeface="B Traffic" pitchFamily="2" charset="-78"/>
              </a:rPr>
              <a:t> </a:t>
            </a:r>
            <a:r>
              <a:rPr lang="fa-IR" sz="4000" b="1" dirty="0" smtClean="0">
                <a:cs typeface="B Traffic" pitchFamily="2" charset="-78"/>
              </a:rPr>
              <a:t>توجه به امر مكي و مدني بودن آيات، ما را به دو دوره، دوره قبل از حكومت اسلامي و دوره بعد از حكومت اسلامي</a:t>
            </a:r>
            <a:r>
              <a:rPr lang="en-US" sz="4000" b="1" dirty="0" smtClean="0">
                <a:cs typeface="B Traffic" pitchFamily="2" charset="-78"/>
              </a:rPr>
              <a:t>  </a:t>
            </a:r>
            <a:r>
              <a:rPr lang="fa-IR" sz="4000" b="1" dirty="0" smtClean="0">
                <a:cs typeface="B Traffic" pitchFamily="2" charset="-78"/>
              </a:rPr>
              <a:t>واقف می گرداند.</a:t>
            </a:r>
            <a:r>
              <a:rPr lang="en-US" sz="4000" b="1" dirty="0" smtClean="0">
                <a:cs typeface="B Traffic" pitchFamily="2" charset="-78"/>
              </a:rPr>
              <a:t> </a:t>
            </a:r>
            <a:endParaRPr lang="fa-IR" sz="4000" b="1" dirty="0" smtClean="0">
              <a:cs typeface="B Traffic" pitchFamily="2" charset="-78"/>
            </a:endParaRPr>
          </a:p>
          <a:p>
            <a:pPr marL="457200" indent="-457200" algn="just" rtl="1" eaLnBrk="1" fontAlgn="auto" hangingPunct="1">
              <a:spcBef>
                <a:spcPts val="0"/>
              </a:spcBef>
              <a:spcAft>
                <a:spcPts val="0"/>
              </a:spcAft>
              <a:buFont typeface="Wingdings" panose="05000000000000000000" pitchFamily="2" charset="2"/>
              <a:buNone/>
              <a:defRPr/>
            </a:pPr>
            <a:r>
              <a:rPr lang="fa-IR" sz="4000" b="1" dirty="0" smtClean="0">
                <a:cs typeface="B Traffic" pitchFamily="2" charset="-78"/>
              </a:rPr>
              <a:t>		</a:t>
            </a:r>
            <a:r>
              <a:rPr lang="fa-IR" sz="3600" b="1" dirty="0" smtClean="0">
                <a:cs typeface="B Traffic" pitchFamily="2" charset="-78"/>
              </a:rPr>
              <a:t>دوره اول : دوره كادرسازي و تربيت نيروهاي مكتبي كارآمد</a:t>
            </a:r>
          </a:p>
          <a:p>
            <a:pPr marL="457200" indent="-457200" algn="just" rtl="1" eaLnBrk="1" fontAlgn="auto" hangingPunct="1">
              <a:spcBef>
                <a:spcPts val="0"/>
              </a:spcBef>
              <a:spcAft>
                <a:spcPts val="0"/>
              </a:spcAft>
              <a:buFont typeface="Wingdings" panose="05000000000000000000" pitchFamily="2" charset="2"/>
              <a:buNone/>
              <a:defRPr/>
            </a:pPr>
            <a:r>
              <a:rPr lang="fa-IR" sz="3600" b="1" dirty="0" smtClean="0">
                <a:cs typeface="B Traffic" pitchFamily="2" charset="-78"/>
              </a:rPr>
              <a:t>		دوره دوم : دوره تشكيل حكومت و بكارگيري نيروها و چگونگي اداره نظام اسلامي</a:t>
            </a:r>
            <a:endParaRPr lang="en-US" sz="3600" b="1" dirty="0" smtClean="0">
              <a:cs typeface="B Traffic" pitchFamily="2" charset="-78"/>
            </a:endParaRPr>
          </a:p>
        </p:txBody>
      </p:sp>
      <p:sp>
        <p:nvSpPr>
          <p:cNvPr id="1331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22B723F3-1E5D-4C54-AAEB-47F980C78DB6}" type="slidenum">
              <a:rPr lang="en-US" sz="1000" b="0">
                <a:latin typeface="Verdana" pitchFamily="34" charset="0"/>
              </a:rPr>
              <a:pPr/>
              <a:t>7</a:t>
            </a:fld>
            <a:endParaRPr lang="en-US" sz="1000" b="0">
              <a:latin typeface="Verdana" pitchFamily="34" charset="0"/>
            </a:endParaRPr>
          </a:p>
        </p:txBody>
      </p:sp>
      <p:sp>
        <p:nvSpPr>
          <p:cNvPr id="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13317" name="Line 5"/>
          <p:cNvSpPr>
            <a:spLocks noChangeShapeType="1"/>
          </p:cNvSpPr>
          <p:nvPr/>
        </p:nvSpPr>
        <p:spPr bwMode="auto">
          <a:xfrm>
            <a:off x="174625" y="1727200"/>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3433910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8" name="Rectangle 4"/>
          <p:cNvSpPr>
            <a:spLocks noGrp="1" noChangeArrowheads="1"/>
          </p:cNvSpPr>
          <p:nvPr>
            <p:ph type="title"/>
          </p:nvPr>
        </p:nvSpPr>
        <p:spPr>
          <a:xfrm>
            <a:off x="684213" y="280988"/>
            <a:ext cx="8229600" cy="1139825"/>
          </a:xfrm>
        </p:spPr>
        <p:txBody>
          <a:bodyPr/>
          <a:lstStyle/>
          <a:p>
            <a:pPr algn="r" rtl="1" eaLnBrk="1" fontAlgn="auto" hangingPunct="1">
              <a:spcAft>
                <a:spcPts val="0"/>
              </a:spcAft>
              <a:defRPr/>
            </a:pPr>
            <a:r>
              <a:rPr lang="fa-IR" dirty="0" smtClean="0"/>
              <a:t>كيفيت تبعيت و اطاعت </a:t>
            </a:r>
            <a:endParaRPr lang="en-US" dirty="0" smtClean="0"/>
          </a:p>
        </p:txBody>
      </p:sp>
      <p:sp>
        <p:nvSpPr>
          <p:cNvPr id="305155" name="Rectangle 3"/>
          <p:cNvSpPr>
            <a:spLocks noGrp="1" noChangeArrowheads="1"/>
          </p:cNvSpPr>
          <p:nvPr>
            <p:ph idx="1"/>
          </p:nvPr>
        </p:nvSpPr>
        <p:spPr>
          <a:xfrm>
            <a:off x="2171700" y="0"/>
            <a:ext cx="8229600" cy="682625"/>
          </a:xfrm>
        </p:spPr>
        <p:txBody>
          <a:bodyPr>
            <a:normAutofit fontScale="92500" lnSpcReduction="10000"/>
          </a:bodyPr>
          <a:lstStyle/>
          <a:p>
            <a:pPr algn="ctr" rtl="1" eaLnBrk="1" fontAlgn="auto" hangingPunct="1">
              <a:spcAft>
                <a:spcPts val="0"/>
              </a:spcAft>
              <a:buFont typeface="Wingdings" panose="05000000000000000000" pitchFamily="2" charset="2"/>
              <a:buNone/>
              <a:defRPr/>
            </a:pPr>
            <a:r>
              <a:rPr lang="fa-IR" sz="3600" b="1" dirty="0" smtClean="0">
                <a:solidFill>
                  <a:srgbClr val="FFFF00"/>
                </a:solidFill>
                <a:cs typeface="B Traffic" panose="00000400000000000000" pitchFamily="2" charset="-78"/>
              </a:rPr>
              <a:t>اصل اول: عدم تقدم بر خدا و رسول</a:t>
            </a:r>
            <a:endParaRPr lang="en-US" sz="3600" b="1" dirty="0" smtClean="0">
              <a:solidFill>
                <a:srgbClr val="FFFF00"/>
              </a:solidFill>
              <a:cs typeface="B Traffic" panose="00000400000000000000" pitchFamily="2" charset="-78"/>
            </a:endParaRPr>
          </a:p>
        </p:txBody>
      </p:sp>
      <p:sp>
        <p:nvSpPr>
          <p:cNvPr id="14234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F3602C7C-D9CF-402D-A7C8-72ABA0F80D31}" type="slidenum">
              <a:rPr lang="en-US" sz="1000" b="0">
                <a:latin typeface="Verdana" pitchFamily="34" charset="0"/>
              </a:rPr>
              <a:pPr/>
              <a:t>70</a:t>
            </a:fld>
            <a:endParaRPr lang="en-US" sz="1000" b="0">
              <a:latin typeface="Verdana" pitchFamily="34" charset="0"/>
            </a:endParaRPr>
          </a:p>
        </p:txBody>
      </p:sp>
      <p:sp>
        <p:nvSpPr>
          <p:cNvPr id="287746" name="Line 2"/>
          <p:cNvSpPr>
            <a:spLocks noChangeShapeType="1"/>
          </p:cNvSpPr>
          <p:nvPr/>
        </p:nvSpPr>
        <p:spPr bwMode="auto">
          <a:xfrm>
            <a:off x="0" y="11953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287749" name="Rectangle 5"/>
          <p:cNvSpPr>
            <a:spLocks noChangeArrowheads="1"/>
          </p:cNvSpPr>
          <p:nvPr/>
        </p:nvSpPr>
        <p:spPr bwMode="auto">
          <a:xfrm>
            <a:off x="0" y="1106488"/>
            <a:ext cx="9144000" cy="4508500"/>
          </a:xfrm>
          <a:prstGeom prst="rect">
            <a:avLst/>
          </a:prstGeom>
          <a:noFill/>
          <a:ln w="9525">
            <a:noFill/>
            <a:miter lim="800000"/>
            <a:headEnd/>
            <a:tailEnd/>
          </a:ln>
          <a:effectLst/>
        </p:spPr>
        <p:txBody>
          <a:bodyPr/>
          <a:lstStyle/>
          <a:p>
            <a:pPr marL="457200" indent="-457200" algn="r" rtl="1" eaLnBrk="1" hangingPunct="1">
              <a:lnSpc>
                <a:spcPct val="120000"/>
              </a:lnSpc>
              <a:spcBef>
                <a:spcPct val="20000"/>
              </a:spcBef>
              <a:buClr>
                <a:schemeClr val="hlink"/>
              </a:buClr>
              <a:buSzPct val="60000"/>
              <a:buFont typeface="Wingdings" pitchFamily="2" charset="2"/>
              <a:buChar char="n"/>
              <a:defRPr/>
            </a:pPr>
            <a:r>
              <a:rPr lang="fa-IR" sz="3600">
                <a:effectLst>
                  <a:outerShdw blurRad="38100" dist="38100" dir="2700000" algn="tl">
                    <a:srgbClr val="000000"/>
                  </a:outerShdw>
                </a:effectLst>
                <a:latin typeface="Verdana" pitchFamily="34" charset="0"/>
              </a:rPr>
              <a:t>در مورد چگونگي تبعيت از خدا و رسول، تذكرات قابل توجه و مهمي در سوره نساء آيه 65 آمده‌است:</a:t>
            </a:r>
          </a:p>
          <a:p>
            <a:pPr marL="863600" lvl="1" indent="-457200" algn="r" rtl="1" eaLnBrk="1" hangingPunct="1">
              <a:lnSpc>
                <a:spcPct val="120000"/>
              </a:lnSpc>
              <a:spcBef>
                <a:spcPct val="20000"/>
              </a:spcBef>
              <a:buClr>
                <a:schemeClr val="tx1"/>
              </a:buClr>
              <a:buFontTx/>
              <a:buChar char="•"/>
              <a:defRPr/>
            </a:pPr>
            <a:r>
              <a:rPr lang="fa-IR" sz="3200">
                <a:solidFill>
                  <a:schemeClr val="tx2"/>
                </a:solidFill>
                <a:effectLst>
                  <a:outerShdw blurRad="38100" dist="38100" dir="2700000" algn="tl">
                    <a:srgbClr val="000000"/>
                  </a:outerShdw>
                </a:effectLst>
                <a:latin typeface="Verdana" pitchFamily="34" charset="0"/>
              </a:rPr>
              <a:t>«فَلاوَرَبَّك لايومِنُونَ حَتّي يُحَكَّموك فيما شَجَرَ بَينَهم ثُمَّ لايَجِدوا في اَنفُسِهِم حَرَجاً مِمّا قَضَيت وَ يُسَلّمُوا تَسليماً»</a:t>
            </a:r>
          </a:p>
          <a:p>
            <a:pPr marL="863600" lvl="1" indent="-457200" algn="just" rtl="1" eaLnBrk="1" hangingPunct="1">
              <a:lnSpc>
                <a:spcPct val="120000"/>
              </a:lnSpc>
              <a:spcBef>
                <a:spcPct val="20000"/>
              </a:spcBef>
              <a:buClr>
                <a:schemeClr val="tx1"/>
              </a:buClr>
              <a:buFontTx/>
              <a:buChar char="•"/>
              <a:defRPr/>
            </a:pPr>
            <a:r>
              <a:rPr lang="fa-IR" sz="2800">
                <a:solidFill>
                  <a:schemeClr val="accent2"/>
                </a:solidFill>
                <a:effectLst>
                  <a:outerShdw blurRad="38100" dist="38100" dir="2700000" algn="tl">
                    <a:srgbClr val="000000"/>
                  </a:outerShdw>
                </a:effectLst>
                <a:latin typeface="Verdana" pitchFamily="34" charset="0"/>
              </a:rPr>
              <a:t>«پس اين اعتقاداتي كه مردم مسلمان دارند باورها و تلقي‌هايي كه دارند به درد نمي خورد و اين گونه طي كردن راه‌قرآن به درد نمي‌خورد به جان پروردگار تو قسم – اين كه خدا به جان خودش قسم مي‌خورد در قرآن كم‌نظير است- اينها ايمان ندارند مگر زماني كه ترا بعنوان حاكم و قاضي در مشكلات زندگيشان قراردهند.»</a:t>
            </a:r>
          </a:p>
          <a:p>
            <a:pPr marL="863600" lvl="1" indent="-457200" algn="r" rtl="1" eaLnBrk="1" hangingPunct="1">
              <a:lnSpc>
                <a:spcPct val="120000"/>
              </a:lnSpc>
              <a:spcBef>
                <a:spcPct val="20000"/>
              </a:spcBef>
              <a:buClr>
                <a:schemeClr val="tx1"/>
              </a:buClr>
              <a:defRPr/>
            </a:pPr>
            <a:endParaRPr lang="fa-IR" sz="2800">
              <a:solidFill>
                <a:schemeClr val="accent2"/>
              </a:solidFill>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8638137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7749">
                                            <p:txEl>
                                              <p:pRg st="0" end="0"/>
                                            </p:txEl>
                                          </p:spTgt>
                                        </p:tgtEl>
                                        <p:attrNameLst>
                                          <p:attrName>style.visibility</p:attrName>
                                        </p:attrNameLst>
                                      </p:cBhvr>
                                      <p:to>
                                        <p:strVal val="visible"/>
                                      </p:to>
                                    </p:set>
                                    <p:anim calcmode="lin" valueType="num">
                                      <p:cBhvr additive="base">
                                        <p:cTn id="7" dur="1000" fill="hold"/>
                                        <p:tgtEl>
                                          <p:spTgt spid="28774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877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nodeType="clickEffect">
                                  <p:stCondLst>
                                    <p:cond delay="0"/>
                                  </p:stCondLst>
                                  <p:childTnLst>
                                    <p:set>
                                      <p:cBhvr>
                                        <p:cTn id="12" dur="1" fill="hold">
                                          <p:stCondLst>
                                            <p:cond delay="0"/>
                                          </p:stCondLst>
                                        </p:cTn>
                                        <p:tgtEl>
                                          <p:spTgt spid="287749">
                                            <p:txEl>
                                              <p:pRg st="1" end="1"/>
                                            </p:txEl>
                                          </p:spTgt>
                                        </p:tgtEl>
                                        <p:attrNameLst>
                                          <p:attrName>style.visibility</p:attrName>
                                        </p:attrNameLst>
                                      </p:cBhvr>
                                      <p:to>
                                        <p:strVal val="visible"/>
                                      </p:to>
                                    </p:set>
                                    <p:anim calcmode="lin" valueType="num">
                                      <p:cBhvr>
                                        <p:cTn id="13" dur="1000" fill="hold"/>
                                        <p:tgtEl>
                                          <p:spTgt spid="287749">
                                            <p:txEl>
                                              <p:pRg st="1" end="1"/>
                                            </p:txEl>
                                          </p:spTgt>
                                        </p:tgtEl>
                                        <p:attrNameLst>
                                          <p:attrName>ppt_w</p:attrName>
                                        </p:attrNameLst>
                                      </p:cBhvr>
                                      <p:tavLst>
                                        <p:tav tm="0">
                                          <p:val>
                                            <p:strVal val="4*#ppt_w"/>
                                          </p:val>
                                        </p:tav>
                                        <p:tav tm="100000">
                                          <p:val>
                                            <p:strVal val="#ppt_w"/>
                                          </p:val>
                                        </p:tav>
                                      </p:tavLst>
                                    </p:anim>
                                    <p:anim calcmode="lin" valueType="num">
                                      <p:cBhvr>
                                        <p:cTn id="14" dur="1000" fill="hold"/>
                                        <p:tgtEl>
                                          <p:spTgt spid="287749">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87749">
                                            <p:txEl>
                                              <p:pRg st="2" end="2"/>
                                            </p:txEl>
                                          </p:spTgt>
                                        </p:tgtEl>
                                        <p:attrNameLst>
                                          <p:attrName>style.visibility</p:attrName>
                                        </p:attrNameLst>
                                      </p:cBhvr>
                                      <p:to>
                                        <p:strVal val="visible"/>
                                      </p:to>
                                    </p:set>
                                    <p:anim calcmode="lin" valueType="num">
                                      <p:cBhvr additive="base">
                                        <p:cTn id="19" dur="1000" fill="hold"/>
                                        <p:tgtEl>
                                          <p:spTgt spid="287749">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8774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1360488" y="-276225"/>
            <a:ext cx="7459662" cy="1139825"/>
          </a:xfrm>
        </p:spPr>
        <p:txBody>
          <a:bodyPr/>
          <a:lstStyle/>
          <a:p>
            <a:pPr algn="r" rtl="1" eaLnBrk="1" fontAlgn="auto" hangingPunct="1">
              <a:spcAft>
                <a:spcPts val="0"/>
              </a:spcAft>
              <a:defRPr/>
            </a:pPr>
            <a:r>
              <a:rPr lang="ar-SA" dirty="0" smtClean="0"/>
              <a:t>اصل دوم</a:t>
            </a:r>
            <a:r>
              <a:rPr lang="fa-IR" dirty="0" smtClean="0"/>
              <a:t>: </a:t>
            </a:r>
            <a:endParaRPr lang="en-US" dirty="0" smtClean="0"/>
          </a:p>
        </p:txBody>
      </p:sp>
      <p:sp>
        <p:nvSpPr>
          <p:cNvPr id="339971" name="Rectangle 3"/>
          <p:cNvSpPr>
            <a:spLocks noGrp="1" noChangeArrowheads="1"/>
          </p:cNvSpPr>
          <p:nvPr>
            <p:ph idx="1"/>
          </p:nvPr>
        </p:nvSpPr>
        <p:spPr>
          <a:xfrm>
            <a:off x="-769938" y="0"/>
            <a:ext cx="8229601" cy="1330325"/>
          </a:xfrm>
        </p:spPr>
        <p:txBody>
          <a:bodyPr/>
          <a:lstStyle/>
          <a:p>
            <a:pPr algn="ctr" rtl="1" eaLnBrk="1" fontAlgn="auto" hangingPunct="1">
              <a:spcAft>
                <a:spcPts val="0"/>
              </a:spcAft>
              <a:buFont typeface="Wingdings" panose="05000000000000000000" pitchFamily="2" charset="2"/>
              <a:buNone/>
              <a:defRPr/>
            </a:pPr>
            <a:r>
              <a:rPr lang="fa-IR" sz="4400" b="1" dirty="0" smtClean="0"/>
              <a:t>آخرت گرایی</a:t>
            </a:r>
            <a:endParaRPr lang="en-US" sz="4400" b="1" dirty="0" smtClean="0"/>
          </a:p>
        </p:txBody>
      </p:sp>
      <p:sp>
        <p:nvSpPr>
          <p:cNvPr id="14438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B0826B9-1789-4FB7-BCE8-5CCDDBA3087C}" type="slidenum">
              <a:rPr lang="en-US" sz="1000" b="0">
                <a:latin typeface="Verdana" pitchFamily="34" charset="0"/>
              </a:rPr>
              <a:pPr/>
              <a:t>71</a:t>
            </a:fld>
            <a:endParaRPr lang="en-US" sz="1000" b="0">
              <a:latin typeface="Verdana" pitchFamily="34" charset="0"/>
            </a:endParaRPr>
          </a:p>
        </p:txBody>
      </p:sp>
      <p:sp>
        <p:nvSpPr>
          <p:cNvPr id="322564" name="Rectangle 4"/>
          <p:cNvSpPr>
            <a:spLocks noChangeArrowheads="1"/>
          </p:cNvSpPr>
          <p:nvPr/>
        </p:nvSpPr>
        <p:spPr bwMode="auto">
          <a:xfrm>
            <a:off x="201613" y="1976438"/>
            <a:ext cx="8942387" cy="641350"/>
          </a:xfrm>
          <a:prstGeom prst="rect">
            <a:avLst/>
          </a:prstGeom>
          <a:noFill/>
          <a:ln w="9525">
            <a:noFill/>
            <a:miter lim="800000"/>
            <a:headEnd/>
            <a:tailEnd/>
          </a:ln>
          <a:effectLst/>
        </p:spPr>
        <p:txBody>
          <a:bodyPr anchor="ctr" anchorCtr="1"/>
          <a:lstStyle/>
          <a:p>
            <a:pPr algn="r" rtl="1" eaLnBrk="1" hangingPunct="1">
              <a:defRPr/>
            </a:pPr>
            <a:endParaRPr lang="en-US" sz="4400">
              <a:solidFill>
                <a:schemeClr val="tx2"/>
              </a:solidFill>
              <a:effectLst>
                <a:outerShdw blurRad="38100" dist="38100" dir="2700000" algn="tl">
                  <a:srgbClr val="000000"/>
                </a:outerShdw>
              </a:effectLst>
            </a:endParaRPr>
          </a:p>
        </p:txBody>
      </p:sp>
      <p:sp>
        <p:nvSpPr>
          <p:cNvPr id="322565" name="Rectangle 5"/>
          <p:cNvSpPr>
            <a:spLocks noChangeArrowheads="1"/>
          </p:cNvSpPr>
          <p:nvPr/>
        </p:nvSpPr>
        <p:spPr bwMode="auto">
          <a:xfrm>
            <a:off x="4405313" y="26988"/>
            <a:ext cx="4645025" cy="5037137"/>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endParaRPr lang="fa-IR" sz="4400" b="0" dirty="0">
              <a:effectLst>
                <a:outerShdw blurRad="38100" dist="38100" dir="2700000" algn="tl">
                  <a:srgbClr val="000000"/>
                </a:outerShdw>
              </a:effectLst>
              <a:latin typeface="Verdana" pitchFamily="34" charset="0"/>
            </a:endParaRPr>
          </a:p>
          <a:p>
            <a:pPr marL="342900" indent="-342900" algn="r" rtl="1" eaLnBrk="1" hangingPunct="1">
              <a:spcBef>
                <a:spcPct val="20000"/>
              </a:spcBef>
              <a:buClr>
                <a:schemeClr val="hlink"/>
              </a:buClr>
              <a:buSzPct val="60000"/>
              <a:buFont typeface="Wingdings" pitchFamily="2" charset="2"/>
              <a:buNone/>
              <a:defRPr/>
            </a:pPr>
            <a:r>
              <a:rPr lang="fa-IR" sz="3900" dirty="0">
                <a:solidFill>
                  <a:schemeClr val="tx2"/>
                </a:solidFill>
                <a:effectLst>
                  <a:outerShdw blurRad="38100" dist="38100" dir="2700000" algn="tl">
                    <a:srgbClr val="000000"/>
                  </a:outerShdw>
                </a:effectLst>
                <a:latin typeface="Verdana" pitchFamily="34" charset="0"/>
              </a:rPr>
              <a:t>الگوهاي آخرت‌گرايي</a:t>
            </a:r>
            <a:endParaRPr lang="fa-IR" sz="3900" b="0" dirty="0">
              <a:solidFill>
                <a:schemeClr val="accent1"/>
              </a:solidFill>
              <a:effectLst>
                <a:outerShdw blurRad="38100" dist="38100" dir="2700000" algn="tl">
                  <a:srgbClr val="000000"/>
                </a:outerShdw>
              </a:effectLst>
              <a:latin typeface="Verdana" pitchFamily="34" charset="0"/>
            </a:endParaRP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1-برخورد خداوند با قارون و ثروتش</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2-برخورد موسي(ع) با گوساله سامري</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3-پيامبر(ص) و زينت دنيا</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4- پیامبر(ص) و مشرکان</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5- پیامبر(ص) و گرفتن اسیر </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6- مسلمانان و جنگ بدر</a:t>
            </a:r>
          </a:p>
          <a:p>
            <a:pPr marL="342900" indent="-342900" algn="r" rtl="1" eaLnBrk="1" hangingPunct="1">
              <a:spcBef>
                <a:spcPct val="20000"/>
              </a:spcBef>
              <a:buClr>
                <a:schemeClr val="hlink"/>
              </a:buClr>
              <a:buSzPct val="60000"/>
              <a:buFont typeface="Wingdings" pitchFamily="2" charset="2"/>
              <a:buNone/>
              <a:defRPr/>
            </a:pPr>
            <a:r>
              <a:rPr lang="fa-IR" sz="2700" dirty="0">
                <a:effectLst>
                  <a:outerShdw blurRad="38100" dist="38100" dir="2700000" algn="tl">
                    <a:srgbClr val="000000"/>
                  </a:outerShdw>
                </a:effectLst>
                <a:latin typeface="Verdana" pitchFamily="34" charset="0"/>
              </a:rPr>
              <a:t>7- پیامبر و اجرای حدود</a:t>
            </a:r>
          </a:p>
        </p:txBody>
      </p:sp>
      <p:sp>
        <p:nvSpPr>
          <p:cNvPr id="322566" name="Rectangle 6"/>
          <p:cNvSpPr>
            <a:spLocks noChangeArrowheads="1"/>
          </p:cNvSpPr>
          <p:nvPr/>
        </p:nvSpPr>
        <p:spPr bwMode="auto">
          <a:xfrm>
            <a:off x="4572000" y="4756150"/>
            <a:ext cx="4572000" cy="2101850"/>
          </a:xfrm>
          <a:prstGeom prst="rect">
            <a:avLst/>
          </a:prstGeom>
          <a:noFill/>
          <a:ln w="12700">
            <a:noFill/>
            <a:miter lim="800000"/>
            <a:headEnd/>
            <a:tailEnd/>
          </a:ln>
          <a:effectLst/>
        </p:spPr>
        <p:txBody>
          <a:bodyPr>
            <a:spAutoFit/>
          </a:bodyPr>
          <a:lstStyle/>
          <a:p>
            <a:pPr eaLnBrk="1" hangingPunct="1">
              <a:defRPr/>
            </a:pPr>
            <a:r>
              <a:rPr lang="fa-IR" sz="3900">
                <a:solidFill>
                  <a:schemeClr val="tx2"/>
                </a:solidFill>
                <a:effectLst>
                  <a:outerShdw blurRad="38100" dist="38100" dir="2700000" algn="tl">
                    <a:srgbClr val="000000"/>
                  </a:outerShdw>
                </a:effectLst>
                <a:latin typeface="Verdana" pitchFamily="34" charset="0"/>
              </a:rPr>
              <a:t>آثار سوء عدم آخرت گرايي</a:t>
            </a:r>
          </a:p>
          <a:p>
            <a:pPr algn="r" eaLnBrk="1" hangingPunct="1">
              <a:defRPr/>
            </a:pPr>
            <a:r>
              <a:rPr lang="fa-IR" sz="2700">
                <a:effectLst>
                  <a:outerShdw blurRad="38100" dist="38100" dir="2700000" algn="tl">
                    <a:srgbClr val="000000"/>
                  </a:outerShdw>
                </a:effectLst>
                <a:latin typeface="Verdana" pitchFamily="34" charset="0"/>
              </a:rPr>
              <a:t>1- توجیه پذیری </a:t>
            </a:r>
          </a:p>
          <a:p>
            <a:pPr algn="r" eaLnBrk="1" hangingPunct="1">
              <a:defRPr/>
            </a:pPr>
            <a:r>
              <a:rPr lang="fa-IR" sz="2700">
                <a:effectLst>
                  <a:outerShdw blurRad="38100" dist="38100" dir="2700000" algn="tl">
                    <a:srgbClr val="000000"/>
                  </a:outerShdw>
                </a:effectLst>
                <a:latin typeface="Verdana" pitchFamily="34" charset="0"/>
              </a:rPr>
              <a:t>2- تنفر از حق </a:t>
            </a:r>
          </a:p>
          <a:p>
            <a:pPr algn="r" eaLnBrk="1" hangingPunct="1">
              <a:defRPr/>
            </a:pPr>
            <a:r>
              <a:rPr lang="fa-IR" sz="2700">
                <a:effectLst>
                  <a:outerShdw blurRad="38100" dist="38100" dir="2700000" algn="tl">
                    <a:srgbClr val="000000"/>
                  </a:outerShdw>
                </a:effectLst>
                <a:latin typeface="Verdana" pitchFamily="34" charset="0"/>
              </a:rPr>
              <a:t>3و4- استکبار و انکار حق</a:t>
            </a:r>
            <a:r>
              <a:rPr lang="fa-IR" sz="3900">
                <a:effectLst>
                  <a:outerShdw blurRad="38100" dist="38100" dir="2700000" algn="tl">
                    <a:srgbClr val="000000"/>
                  </a:outerShdw>
                </a:effectLst>
                <a:latin typeface="Verdana" pitchFamily="34" charset="0"/>
              </a:rPr>
              <a:t> </a:t>
            </a:r>
          </a:p>
        </p:txBody>
      </p:sp>
      <p:sp>
        <p:nvSpPr>
          <p:cNvPr id="322567" name="Rectangle 7"/>
          <p:cNvSpPr>
            <a:spLocks noChangeArrowheads="1"/>
          </p:cNvSpPr>
          <p:nvPr/>
        </p:nvSpPr>
        <p:spPr bwMode="auto">
          <a:xfrm>
            <a:off x="0" y="2703513"/>
            <a:ext cx="3556000" cy="1066800"/>
          </a:xfrm>
          <a:prstGeom prst="rect">
            <a:avLst/>
          </a:prstGeom>
          <a:noFill/>
          <a:ln w="12700">
            <a:noFill/>
            <a:miter lim="800000"/>
            <a:headEnd/>
            <a:tailEnd/>
          </a:ln>
          <a:effectLst/>
        </p:spPr>
        <p:txBody>
          <a:bodyPr>
            <a:spAutoFit/>
          </a:bodyPr>
          <a:lstStyle/>
          <a:p>
            <a:pPr algn="just" rtl="1" eaLnBrk="1" hangingPunct="1">
              <a:defRPr/>
            </a:pPr>
            <a:r>
              <a:rPr lang="fa-IR" sz="3200">
                <a:solidFill>
                  <a:schemeClr val="tx2"/>
                </a:solidFill>
                <a:effectLst>
                  <a:outerShdw blurRad="38100" dist="38100" dir="2700000" algn="tl">
                    <a:srgbClr val="000000"/>
                  </a:outerShdw>
                </a:effectLst>
                <a:latin typeface="Verdana" pitchFamily="34" charset="0"/>
              </a:rPr>
              <a:t>شاخصهاي نظام اسلامي در مسير آخرت‌گرايي</a:t>
            </a:r>
            <a:endParaRPr lang="en-US" sz="3200">
              <a:solidFill>
                <a:schemeClr val="tx2"/>
              </a:solidFill>
              <a:effectLst>
                <a:outerShdw blurRad="38100" dist="38100" dir="2700000" algn="tl">
                  <a:srgbClr val="000000"/>
                </a:outerShdw>
              </a:effectLst>
              <a:latin typeface="Verdana" pitchFamily="34" charset="0"/>
            </a:endParaRPr>
          </a:p>
        </p:txBody>
      </p:sp>
      <p:sp>
        <p:nvSpPr>
          <p:cNvPr id="322568" name="Text Box 8"/>
          <p:cNvSpPr txBox="1">
            <a:spLocks noChangeArrowheads="1"/>
          </p:cNvSpPr>
          <p:nvPr/>
        </p:nvSpPr>
        <p:spPr bwMode="auto">
          <a:xfrm>
            <a:off x="0" y="957263"/>
            <a:ext cx="4354513" cy="1768475"/>
          </a:xfrm>
          <a:prstGeom prst="rect">
            <a:avLst/>
          </a:prstGeom>
          <a:noFill/>
          <a:ln w="12700">
            <a:noFill/>
            <a:miter lim="800000"/>
            <a:headEnd/>
            <a:tailEnd/>
          </a:ln>
          <a:effectLst/>
        </p:spPr>
        <p:txBody>
          <a:bodyPr>
            <a:spAutoFit/>
          </a:bodyPr>
          <a:lstStyle/>
          <a:p>
            <a:pPr algn="r" eaLnBrk="1" hangingPunct="1">
              <a:spcBef>
                <a:spcPct val="50000"/>
              </a:spcBef>
              <a:defRPr/>
            </a:pPr>
            <a:r>
              <a:rPr lang="fa-IR">
                <a:effectLst>
                  <a:outerShdw blurRad="38100" dist="38100" dir="2700000" algn="tl">
                    <a:srgbClr val="000000"/>
                  </a:outerShdw>
                </a:effectLst>
                <a:latin typeface="Verdana" pitchFamily="34" charset="0"/>
              </a:rPr>
              <a:t>5و6- خروج از راه خدا و سقوط</a:t>
            </a:r>
          </a:p>
          <a:p>
            <a:pPr algn="r" eaLnBrk="1" hangingPunct="1">
              <a:spcBef>
                <a:spcPct val="50000"/>
              </a:spcBef>
              <a:defRPr/>
            </a:pPr>
            <a:r>
              <a:rPr lang="fa-IR">
                <a:effectLst>
                  <a:outerShdw blurRad="38100" dist="38100" dir="2700000" algn="tl">
                    <a:srgbClr val="000000"/>
                  </a:outerShdw>
                </a:effectLst>
                <a:latin typeface="Verdana" pitchFamily="34" charset="0"/>
              </a:rPr>
              <a:t>7- سلطه شیطان و تبعیت از او </a:t>
            </a:r>
          </a:p>
          <a:p>
            <a:pPr algn="r" eaLnBrk="1" hangingPunct="1">
              <a:spcBef>
                <a:spcPct val="50000"/>
              </a:spcBef>
              <a:defRPr/>
            </a:pPr>
            <a:r>
              <a:rPr lang="fa-IR">
                <a:effectLst>
                  <a:outerShdw blurRad="38100" dist="38100" dir="2700000" algn="tl">
                    <a:srgbClr val="000000"/>
                  </a:outerShdw>
                </a:effectLst>
                <a:latin typeface="Verdana" pitchFamily="34" charset="0"/>
              </a:rPr>
              <a:t>8- آلودگی تمام عیار</a:t>
            </a:r>
          </a:p>
          <a:p>
            <a:pPr algn="r" eaLnBrk="1" hangingPunct="1">
              <a:spcBef>
                <a:spcPct val="50000"/>
              </a:spcBef>
              <a:defRPr/>
            </a:pPr>
            <a:r>
              <a:rPr lang="fa-IR">
                <a:effectLst>
                  <a:outerShdw blurRad="38100" dist="38100" dir="2700000" algn="tl">
                    <a:srgbClr val="000000"/>
                  </a:outerShdw>
                </a:effectLst>
                <a:latin typeface="Verdana" pitchFamily="34" charset="0"/>
              </a:rPr>
              <a:t>9-عذاب و گمراهی و گرفتاری شدید</a:t>
            </a:r>
            <a:r>
              <a:rPr lang="fa-IR" sz="1800">
                <a:effectLst>
                  <a:outerShdw blurRad="38100" dist="38100" dir="2700000" algn="tl">
                    <a:srgbClr val="000000"/>
                  </a:outerShdw>
                </a:effectLst>
              </a:rPr>
              <a:t> </a:t>
            </a:r>
            <a:endParaRPr lang="en-US" sz="1800">
              <a:effectLst>
                <a:outerShdw blurRad="38100" dist="38100" dir="2700000" algn="tl">
                  <a:srgbClr val="000000"/>
                </a:outerShdw>
              </a:effectLst>
            </a:endParaRPr>
          </a:p>
        </p:txBody>
      </p:sp>
      <p:sp>
        <p:nvSpPr>
          <p:cNvPr id="322569" name="Rectangle 9"/>
          <p:cNvSpPr>
            <a:spLocks noChangeArrowheads="1"/>
          </p:cNvSpPr>
          <p:nvPr/>
        </p:nvSpPr>
        <p:spPr bwMode="auto">
          <a:xfrm>
            <a:off x="-246063" y="3619500"/>
            <a:ext cx="4876801" cy="3794125"/>
          </a:xfrm>
          <a:prstGeom prst="rect">
            <a:avLst/>
          </a:prstGeom>
          <a:noFill/>
          <a:ln w="12700">
            <a:noFill/>
            <a:miter lim="800000"/>
            <a:headEnd/>
            <a:tailEnd/>
          </a:ln>
          <a:effectLst/>
        </p:spPr>
        <p:txBody>
          <a:bodyPr>
            <a:spAutoFit/>
          </a:bodyPr>
          <a:lstStyle/>
          <a:p>
            <a:pPr algn="just" rtl="1" eaLnBrk="1" hangingPunct="1">
              <a:defRPr/>
            </a:pPr>
            <a:r>
              <a:rPr lang="fa-IR" sz="2700">
                <a:effectLst>
                  <a:outerShdw blurRad="38100" dist="38100" dir="2700000" algn="tl">
                    <a:srgbClr val="000000"/>
                  </a:outerShdw>
                </a:effectLst>
                <a:latin typeface="Verdana" pitchFamily="34" charset="0"/>
              </a:rPr>
              <a:t>1- ساده زیستی وزهد مدیریت </a:t>
            </a:r>
          </a:p>
          <a:p>
            <a:pPr algn="just" rtl="1" eaLnBrk="1" hangingPunct="1">
              <a:defRPr/>
            </a:pPr>
            <a:r>
              <a:rPr lang="fa-IR" sz="2700">
                <a:effectLst>
                  <a:outerShdw blurRad="38100" dist="38100" dir="2700000" algn="tl">
                    <a:srgbClr val="000000"/>
                  </a:outerShdw>
                </a:effectLst>
                <a:latin typeface="Verdana" pitchFamily="34" charset="0"/>
              </a:rPr>
              <a:t>2- جاری بودن فرهنگ انفاق در جامعه</a:t>
            </a:r>
          </a:p>
          <a:p>
            <a:pPr algn="just" rtl="1" eaLnBrk="1" hangingPunct="1">
              <a:defRPr/>
            </a:pPr>
            <a:r>
              <a:rPr lang="fa-IR" sz="2700">
                <a:effectLst>
                  <a:outerShdw blurRad="38100" dist="38100" dir="2700000" algn="tl">
                    <a:srgbClr val="000000"/>
                  </a:outerShdw>
                </a:effectLst>
                <a:latin typeface="Verdana" pitchFamily="34" charset="0"/>
              </a:rPr>
              <a:t>3- حل مشکل ازدواج</a:t>
            </a:r>
          </a:p>
          <a:p>
            <a:pPr algn="just" rtl="1" eaLnBrk="1" hangingPunct="1">
              <a:defRPr/>
            </a:pPr>
            <a:r>
              <a:rPr lang="fa-IR" sz="2700">
                <a:effectLst>
                  <a:outerShdw blurRad="38100" dist="38100" dir="2700000" algn="tl">
                    <a:srgbClr val="000000"/>
                  </a:outerShdw>
                </a:effectLst>
                <a:latin typeface="Verdana" pitchFamily="34" charset="0"/>
              </a:rPr>
              <a:t>4- سلامت و طهارت خانمها در جامعه</a:t>
            </a:r>
          </a:p>
          <a:p>
            <a:pPr algn="just" rtl="1" eaLnBrk="1" hangingPunct="1">
              <a:defRPr/>
            </a:pPr>
            <a:r>
              <a:rPr lang="fa-IR" sz="2700">
                <a:effectLst>
                  <a:outerShdw blurRad="38100" dist="38100" dir="2700000" algn="tl">
                    <a:srgbClr val="000000"/>
                  </a:outerShdw>
                </a:effectLst>
                <a:latin typeface="Verdana" pitchFamily="34" charset="0"/>
              </a:rPr>
              <a:t>5- حل مشکل اشتغال</a:t>
            </a:r>
          </a:p>
          <a:p>
            <a:pPr algn="just" rtl="1" eaLnBrk="1" hangingPunct="1">
              <a:defRPr/>
            </a:pPr>
            <a:r>
              <a:rPr lang="fa-IR" sz="2700">
                <a:effectLst>
                  <a:outerShdw blurRad="38100" dist="38100" dir="2700000" algn="tl">
                    <a:srgbClr val="000000"/>
                  </a:outerShdw>
                </a:effectLst>
                <a:latin typeface="Verdana" pitchFamily="34" charset="0"/>
              </a:rPr>
              <a:t>6- توزیع عادلانه ثروت </a:t>
            </a:r>
          </a:p>
          <a:p>
            <a:pPr algn="just" rtl="1" eaLnBrk="1" hangingPunct="1">
              <a:defRPr/>
            </a:pPr>
            <a:r>
              <a:rPr lang="fa-IR" sz="2700">
                <a:effectLst>
                  <a:outerShdw blurRad="38100" dist="38100" dir="2700000" algn="tl">
                    <a:srgbClr val="000000"/>
                  </a:outerShdw>
                </a:effectLst>
                <a:latin typeface="Verdana" pitchFamily="34" charset="0"/>
              </a:rPr>
              <a:t>7- حرمت انسانها و امنیت روانی جامعه</a:t>
            </a:r>
          </a:p>
          <a:p>
            <a:pPr algn="just" rtl="1" eaLnBrk="1" hangingPunct="1">
              <a:defRPr/>
            </a:pPr>
            <a:r>
              <a:rPr lang="fa-IR" sz="2700">
                <a:effectLst>
                  <a:outerShdw blurRad="38100" dist="38100" dir="2700000" algn="tl">
                    <a:srgbClr val="000000"/>
                  </a:outerShdw>
                </a:effectLst>
                <a:latin typeface="Verdana" pitchFamily="34" charset="0"/>
              </a:rPr>
              <a:t>8- آزادی بیان </a:t>
            </a:r>
            <a:r>
              <a:rPr lang="fa-IR" sz="1800">
                <a:effectLst>
                  <a:outerShdw blurRad="38100" dist="38100" dir="2700000" algn="tl">
                    <a:srgbClr val="000000"/>
                  </a:outerShdw>
                </a:effectLst>
              </a:rPr>
              <a:t>  </a:t>
            </a:r>
          </a:p>
          <a:p>
            <a:pPr eaLnBrk="1" hangingPunct="1">
              <a:spcBef>
                <a:spcPct val="50000"/>
              </a:spcBef>
              <a:defRPr/>
            </a:pPr>
            <a:endParaRPr lang="en-US" sz="1800">
              <a:effectLst>
                <a:outerShdw blurRad="38100" dist="38100" dir="2700000" algn="tl">
                  <a:srgbClr val="000000"/>
                </a:outerShdw>
              </a:effectLst>
            </a:endParaRPr>
          </a:p>
        </p:txBody>
      </p:sp>
    </p:spTree>
    <p:extLst>
      <p:ext uri="{BB962C8B-B14F-4D97-AF65-F5344CB8AC3E}">
        <p14:creationId xmlns:p14="http://schemas.microsoft.com/office/powerpoint/2010/main" val="1290356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2" name="Rectangle 4"/>
          <p:cNvSpPr>
            <a:spLocks noGrp="1" noChangeArrowheads="1"/>
          </p:cNvSpPr>
          <p:nvPr>
            <p:ph type="title"/>
          </p:nvPr>
        </p:nvSpPr>
        <p:spPr>
          <a:xfrm>
            <a:off x="6372225" y="728663"/>
            <a:ext cx="3540125" cy="617537"/>
          </a:xfrm>
        </p:spPr>
        <p:txBody>
          <a:bodyPr>
            <a:normAutofit fontScale="90000"/>
          </a:bodyPr>
          <a:lstStyle/>
          <a:p>
            <a:pPr algn="r" rtl="1" eaLnBrk="1" fontAlgn="auto" hangingPunct="1">
              <a:spcAft>
                <a:spcPts val="0"/>
              </a:spcAft>
              <a:defRPr/>
            </a:pPr>
            <a:r>
              <a:rPr lang="fa-IR" sz="3200" dirty="0" smtClean="0">
                <a:latin typeface="Book Antiqua" pitchFamily="18" charset="0"/>
              </a:rPr>
              <a:t>مقدمه  </a:t>
            </a:r>
            <a:br>
              <a:rPr lang="fa-IR" sz="3200" dirty="0" smtClean="0">
                <a:latin typeface="Book Antiqua" pitchFamily="18" charset="0"/>
              </a:rPr>
            </a:br>
            <a:endParaRPr lang="en-US" sz="3200" dirty="0" smtClean="0">
              <a:latin typeface="Book Antiqua" pitchFamily="18" charset="0"/>
            </a:endParaRPr>
          </a:p>
        </p:txBody>
      </p:sp>
      <p:sp>
        <p:nvSpPr>
          <p:cNvPr id="342019" name="Rectangle 3"/>
          <p:cNvSpPr>
            <a:spLocks noGrp="1" noChangeArrowheads="1"/>
          </p:cNvSpPr>
          <p:nvPr>
            <p:ph idx="1"/>
          </p:nvPr>
        </p:nvSpPr>
        <p:spPr>
          <a:xfrm>
            <a:off x="3041650" y="0"/>
            <a:ext cx="8229600" cy="682625"/>
          </a:xfrm>
        </p:spPr>
        <p:txBody>
          <a:bodyPr>
            <a:normAutofit fontScale="92500" lnSpcReduction="10000"/>
          </a:bodyPr>
          <a:lstStyle/>
          <a:p>
            <a:pPr algn="ctr" rtl="1" eaLnBrk="1" fontAlgn="auto" hangingPunct="1">
              <a:spcAft>
                <a:spcPts val="0"/>
              </a:spcAft>
              <a:buFont typeface="Wingdings" panose="05000000000000000000" pitchFamily="2" charset="2"/>
              <a:buNone/>
              <a:defRPr/>
            </a:pPr>
            <a:r>
              <a:rPr lang="fa-IR" sz="3600" b="1" dirty="0" smtClean="0">
                <a:solidFill>
                  <a:srgbClr val="FFFF00"/>
                </a:solidFill>
                <a:cs typeface="B Traffic" panose="00000400000000000000" pitchFamily="2" charset="-78"/>
              </a:rPr>
              <a:t>اصل دوم : آخرت گرایی </a:t>
            </a:r>
            <a:endParaRPr lang="en-US" sz="3600" b="1" dirty="0" smtClean="0">
              <a:solidFill>
                <a:srgbClr val="FFFF00"/>
              </a:solidFill>
              <a:cs typeface="B Traffic" panose="00000400000000000000" pitchFamily="2" charset="-78"/>
            </a:endParaRPr>
          </a:p>
        </p:txBody>
      </p:sp>
      <p:sp>
        <p:nvSpPr>
          <p:cNvPr id="14643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4BEB42A-B034-4773-A619-E569301AC816}" type="slidenum">
              <a:rPr lang="en-US" sz="1000" b="0">
                <a:latin typeface="Verdana" pitchFamily="34" charset="0"/>
              </a:rPr>
              <a:pPr/>
              <a:t>72</a:t>
            </a:fld>
            <a:endParaRPr lang="en-US" sz="1000" b="0">
              <a:latin typeface="Verdana" pitchFamily="34" charset="0"/>
            </a:endParaRPr>
          </a:p>
        </p:txBody>
      </p:sp>
      <p:sp>
        <p:nvSpPr>
          <p:cNvPr id="324610" name="Line 2"/>
          <p:cNvSpPr>
            <a:spLocks noChangeShapeType="1"/>
          </p:cNvSpPr>
          <p:nvPr/>
        </p:nvSpPr>
        <p:spPr bwMode="auto">
          <a:xfrm>
            <a:off x="0" y="10937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324613" name="Rectangle 5"/>
          <p:cNvSpPr>
            <a:spLocks noChangeArrowheads="1"/>
          </p:cNvSpPr>
          <p:nvPr/>
        </p:nvSpPr>
        <p:spPr bwMode="auto">
          <a:xfrm>
            <a:off x="0" y="1135063"/>
            <a:ext cx="9144000" cy="4843462"/>
          </a:xfrm>
          <a:prstGeom prst="rect">
            <a:avLst/>
          </a:prstGeom>
          <a:noFill/>
          <a:ln w="9525">
            <a:noFill/>
            <a:miter lim="800000"/>
            <a:headEnd/>
            <a:tailEnd/>
          </a:ln>
          <a:effectLst/>
        </p:spPr>
        <p:txBody>
          <a:bodyPr/>
          <a:lstStyle/>
          <a:p>
            <a:pPr marL="457200" indent="-457200" algn="r" rtl="1" eaLnBrk="1" hangingPunct="1">
              <a:lnSpc>
                <a:spcPct val="120000"/>
              </a:lnSpc>
              <a:spcBef>
                <a:spcPct val="20000"/>
              </a:spcBef>
              <a:buClr>
                <a:schemeClr val="hlink"/>
              </a:buClr>
              <a:buSzPct val="60000"/>
              <a:buFont typeface="Wingdings" pitchFamily="2" charset="2"/>
              <a:buChar char="n"/>
              <a:defRPr/>
            </a:pPr>
            <a:r>
              <a:rPr lang="fa-IR" sz="3300">
                <a:effectLst>
                  <a:outerShdw blurRad="38100" dist="38100" dir="2700000" algn="tl">
                    <a:srgbClr val="000000"/>
                  </a:outerShdw>
                </a:effectLst>
                <a:latin typeface="Verdana" pitchFamily="34" charset="0"/>
              </a:rPr>
              <a:t>آخرت‌گرايي نفي‌دنيا نيست بلكه امكانات دنيوي را در راستاي اهداف اخروي قرار دادن است.</a:t>
            </a:r>
          </a:p>
          <a:p>
            <a:pPr marL="863600" lvl="1" indent="-457200" algn="r" rtl="1" eaLnBrk="1" hangingPunct="1">
              <a:lnSpc>
                <a:spcPct val="120000"/>
              </a:lnSpc>
              <a:spcBef>
                <a:spcPct val="20000"/>
              </a:spcBef>
              <a:buClr>
                <a:schemeClr val="tx1"/>
              </a:buClr>
              <a:buFontTx/>
              <a:buChar char="•"/>
              <a:defRPr/>
            </a:pPr>
            <a:r>
              <a:rPr lang="fa-IR" sz="2500">
                <a:solidFill>
                  <a:schemeClr val="tx2"/>
                </a:solidFill>
                <a:effectLst>
                  <a:outerShdw blurRad="38100" dist="38100" dir="2700000" algn="tl">
                    <a:srgbClr val="000000"/>
                  </a:outerShdw>
                </a:effectLst>
                <a:latin typeface="Verdana" pitchFamily="34" charset="0"/>
              </a:rPr>
              <a:t>«وَابْتَغِ فيما آتيك اللهُ الدّارَ الاخِرَه و لاتَنسَ نَصيبك مِن الدنيا» (قصص/77)</a:t>
            </a:r>
          </a:p>
          <a:p>
            <a:pPr marL="863600" lvl="1" indent="-457200" algn="r" rtl="1" eaLnBrk="1" hangingPunct="1">
              <a:lnSpc>
                <a:spcPct val="120000"/>
              </a:lnSpc>
              <a:spcBef>
                <a:spcPct val="20000"/>
              </a:spcBef>
              <a:buClr>
                <a:schemeClr val="tx1"/>
              </a:buClr>
              <a:buFontTx/>
              <a:buChar char="•"/>
              <a:defRPr/>
            </a:pPr>
            <a:r>
              <a:rPr lang="fa-IR" sz="2800">
                <a:solidFill>
                  <a:schemeClr val="accent2"/>
                </a:solidFill>
                <a:effectLst>
                  <a:outerShdw blurRad="38100" dist="38100" dir="2700000" algn="tl">
                    <a:srgbClr val="000000"/>
                  </a:outerShdw>
                </a:effectLst>
                <a:latin typeface="Verdana" pitchFamily="34" charset="0"/>
              </a:rPr>
              <a:t>«و در آنچه كه خدا به تو داده‌است با ميل و رغبت دار آخرت را بجوي و بهره‌ات را از دنيا فراموش نكن»</a:t>
            </a:r>
          </a:p>
          <a:p>
            <a:pPr marL="457200" indent="-457200" algn="r" rtl="1" eaLnBrk="1" hangingPunct="1">
              <a:lnSpc>
                <a:spcPct val="120000"/>
              </a:lnSpc>
              <a:spcBef>
                <a:spcPct val="20000"/>
              </a:spcBef>
              <a:buClr>
                <a:schemeClr val="hlink"/>
              </a:buClr>
              <a:buSzPct val="60000"/>
              <a:buFont typeface="Wingdings" pitchFamily="2" charset="2"/>
              <a:buChar char="n"/>
              <a:defRPr/>
            </a:pPr>
            <a:r>
              <a:rPr lang="fa-IR" sz="2900">
                <a:effectLst>
                  <a:outerShdw blurRad="38100" dist="38100" dir="2700000" algn="tl">
                    <a:srgbClr val="000000"/>
                  </a:outerShdw>
                </a:effectLst>
                <a:latin typeface="Verdana" pitchFamily="34" charset="0"/>
              </a:rPr>
              <a:t>ايمان به ارزشهاي متعالي، انسان را در راه رسيدن به آخرت (عالم ماوراء) مدد مي‌دهد، چراكه دنيا گذرگاه است و قرارگاه نيست:</a:t>
            </a:r>
          </a:p>
          <a:p>
            <a:pPr marL="863600" lvl="1" indent="-457200" algn="r" rtl="1" eaLnBrk="1" hangingPunct="1">
              <a:lnSpc>
                <a:spcPct val="120000"/>
              </a:lnSpc>
              <a:spcBef>
                <a:spcPct val="20000"/>
              </a:spcBef>
              <a:buClr>
                <a:schemeClr val="tx1"/>
              </a:buClr>
              <a:buFontTx/>
              <a:buChar char="•"/>
              <a:defRPr/>
            </a:pPr>
            <a:r>
              <a:rPr lang="fa-IR" sz="2500">
                <a:solidFill>
                  <a:schemeClr val="tx2"/>
                </a:solidFill>
                <a:effectLst>
                  <a:outerShdw blurRad="38100" dist="38100" dir="2700000" algn="tl">
                    <a:srgbClr val="000000"/>
                  </a:outerShdw>
                </a:effectLst>
                <a:latin typeface="Verdana" pitchFamily="34" charset="0"/>
              </a:rPr>
              <a:t>«الدنيا دارٌ مَمّرٍ لا دارُ مَقَر«ٍ (نهج حکمت 133)</a:t>
            </a:r>
          </a:p>
          <a:p>
            <a:pPr marL="457200" indent="-457200" algn="r" rtl="1" eaLnBrk="1" hangingPunct="1">
              <a:lnSpc>
                <a:spcPct val="120000"/>
              </a:lnSpc>
              <a:spcBef>
                <a:spcPct val="20000"/>
              </a:spcBef>
              <a:buClr>
                <a:schemeClr val="hlink"/>
              </a:buClr>
              <a:buSzPct val="60000"/>
              <a:buFont typeface="Wingdings" pitchFamily="2" charset="2"/>
              <a:buChar char="n"/>
              <a:defRPr/>
            </a:pPr>
            <a:r>
              <a:rPr lang="fa-IR" sz="2800">
                <a:effectLst>
                  <a:outerShdw blurRad="38100" dist="38100" dir="2700000" algn="tl">
                    <a:srgbClr val="000000"/>
                  </a:outerShdw>
                </a:effectLst>
                <a:latin typeface="Verdana" pitchFamily="34" charset="0"/>
              </a:rPr>
              <a:t>آخرت‌گرايي به معني تلبس به ارزشهاي قرآني و الهي است كه ما را در مسير الهي به پيش برد و از سقوط به جهنم هوي و هوسها نجات بخشد.</a:t>
            </a:r>
          </a:p>
        </p:txBody>
      </p:sp>
    </p:spTree>
    <p:extLst>
      <p:ext uri="{BB962C8B-B14F-4D97-AF65-F5344CB8AC3E}">
        <p14:creationId xmlns:p14="http://schemas.microsoft.com/office/powerpoint/2010/main" val="28478832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324613">
                                            <p:txEl>
                                              <p:pRg st="0" end="0"/>
                                            </p:txEl>
                                          </p:spTgt>
                                        </p:tgtEl>
                                        <p:attrNameLst>
                                          <p:attrName>style.visibility</p:attrName>
                                        </p:attrNameLst>
                                      </p:cBhvr>
                                      <p:to>
                                        <p:strVal val="visible"/>
                                      </p:to>
                                    </p:set>
                                    <p:anim calcmode="lin" valueType="num">
                                      <p:cBhvr>
                                        <p:cTn id="7" dur="1000" fill="hold"/>
                                        <p:tgtEl>
                                          <p:spTgt spid="32461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2461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2461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32" fill="hold" nodeType="clickEffect">
                                  <p:stCondLst>
                                    <p:cond delay="0"/>
                                  </p:stCondLst>
                                  <p:childTnLst>
                                    <p:set>
                                      <p:cBhvr>
                                        <p:cTn id="13" dur="1" fill="hold">
                                          <p:stCondLst>
                                            <p:cond delay="0"/>
                                          </p:stCondLst>
                                        </p:cTn>
                                        <p:tgtEl>
                                          <p:spTgt spid="324613">
                                            <p:txEl>
                                              <p:pRg st="1" end="1"/>
                                            </p:txEl>
                                          </p:spTgt>
                                        </p:tgtEl>
                                        <p:attrNameLst>
                                          <p:attrName>style.visibility</p:attrName>
                                        </p:attrNameLst>
                                      </p:cBhvr>
                                      <p:to>
                                        <p:strVal val="visible"/>
                                      </p:to>
                                    </p:set>
                                    <p:anim calcmode="lin" valueType="num">
                                      <p:cBhvr>
                                        <p:cTn id="14" dur="1000" fill="hold"/>
                                        <p:tgtEl>
                                          <p:spTgt spid="324613">
                                            <p:txEl>
                                              <p:pRg st="1" end="1"/>
                                            </p:txEl>
                                          </p:spTgt>
                                        </p:tgtEl>
                                        <p:attrNameLst>
                                          <p:attrName>ppt_w</p:attrName>
                                        </p:attrNameLst>
                                      </p:cBhvr>
                                      <p:tavLst>
                                        <p:tav tm="0">
                                          <p:val>
                                            <p:strVal val="4*#ppt_w"/>
                                          </p:val>
                                        </p:tav>
                                        <p:tav tm="100000">
                                          <p:val>
                                            <p:strVal val="#ppt_w"/>
                                          </p:val>
                                        </p:tav>
                                      </p:tavLst>
                                    </p:anim>
                                    <p:anim calcmode="lin" valueType="num">
                                      <p:cBhvr>
                                        <p:cTn id="15" dur="1000" fill="hold"/>
                                        <p:tgtEl>
                                          <p:spTgt spid="324613">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32" fill="hold" nodeType="clickEffect">
                                  <p:stCondLst>
                                    <p:cond delay="0"/>
                                  </p:stCondLst>
                                  <p:childTnLst>
                                    <p:set>
                                      <p:cBhvr>
                                        <p:cTn id="19" dur="1" fill="hold">
                                          <p:stCondLst>
                                            <p:cond delay="0"/>
                                          </p:stCondLst>
                                        </p:cTn>
                                        <p:tgtEl>
                                          <p:spTgt spid="324613">
                                            <p:txEl>
                                              <p:pRg st="2" end="2"/>
                                            </p:txEl>
                                          </p:spTgt>
                                        </p:tgtEl>
                                        <p:attrNameLst>
                                          <p:attrName>style.visibility</p:attrName>
                                        </p:attrNameLst>
                                      </p:cBhvr>
                                      <p:to>
                                        <p:strVal val="visible"/>
                                      </p:to>
                                    </p:set>
                                    <p:anim calcmode="lin" valueType="num">
                                      <p:cBhvr>
                                        <p:cTn id="20" dur="1000" fill="hold"/>
                                        <p:tgtEl>
                                          <p:spTgt spid="324613">
                                            <p:txEl>
                                              <p:pRg st="2" end="2"/>
                                            </p:txEl>
                                          </p:spTgt>
                                        </p:tgtEl>
                                        <p:attrNameLst>
                                          <p:attrName>ppt_w</p:attrName>
                                        </p:attrNameLst>
                                      </p:cBhvr>
                                      <p:tavLst>
                                        <p:tav tm="0">
                                          <p:val>
                                            <p:strVal val="4*#ppt_w"/>
                                          </p:val>
                                        </p:tav>
                                        <p:tav tm="100000">
                                          <p:val>
                                            <p:strVal val="#ppt_w"/>
                                          </p:val>
                                        </p:tav>
                                      </p:tavLst>
                                    </p:anim>
                                    <p:anim calcmode="lin" valueType="num">
                                      <p:cBhvr>
                                        <p:cTn id="21" dur="1000" fill="hold"/>
                                        <p:tgtEl>
                                          <p:spTgt spid="324613">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nodeType="clickEffect">
                                  <p:stCondLst>
                                    <p:cond delay="0"/>
                                  </p:stCondLst>
                                  <p:iterate type="lt">
                                    <p:tmPct val="0"/>
                                  </p:iterate>
                                  <p:childTnLst>
                                    <p:set>
                                      <p:cBhvr>
                                        <p:cTn id="25" dur="1" fill="hold">
                                          <p:stCondLst>
                                            <p:cond delay="0"/>
                                          </p:stCondLst>
                                        </p:cTn>
                                        <p:tgtEl>
                                          <p:spTgt spid="324613">
                                            <p:txEl>
                                              <p:pRg st="3" end="3"/>
                                            </p:txEl>
                                          </p:spTgt>
                                        </p:tgtEl>
                                        <p:attrNameLst>
                                          <p:attrName>style.visibility</p:attrName>
                                        </p:attrNameLst>
                                      </p:cBhvr>
                                      <p:to>
                                        <p:strVal val="visible"/>
                                      </p:to>
                                    </p:set>
                                    <p:anim calcmode="lin" valueType="num">
                                      <p:cBhvr>
                                        <p:cTn id="26" dur="1000" fill="hold"/>
                                        <p:tgtEl>
                                          <p:spTgt spid="324613">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324613">
                                            <p:txEl>
                                              <p:pRg st="3" end="3"/>
                                            </p:txEl>
                                          </p:spTgt>
                                        </p:tgtEl>
                                        <p:attrNameLst>
                                          <p:attrName>ppt_h</p:attrName>
                                        </p:attrNameLst>
                                      </p:cBhvr>
                                      <p:tavLst>
                                        <p:tav tm="0">
                                          <p:val>
                                            <p:fltVal val="0"/>
                                          </p:val>
                                        </p:tav>
                                        <p:tav tm="100000">
                                          <p:val>
                                            <p:strVal val="#ppt_h"/>
                                          </p:val>
                                        </p:tav>
                                      </p:tavLst>
                                    </p:anim>
                                    <p:animEffect transition="in" filter="fade">
                                      <p:cBhvr>
                                        <p:cTn id="28" dur="1000"/>
                                        <p:tgtEl>
                                          <p:spTgt spid="324613">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3" presetClass="entr" presetSubtype="32" fill="hold" nodeType="clickEffect">
                                  <p:stCondLst>
                                    <p:cond delay="0"/>
                                  </p:stCondLst>
                                  <p:childTnLst>
                                    <p:set>
                                      <p:cBhvr>
                                        <p:cTn id="32" dur="1" fill="hold">
                                          <p:stCondLst>
                                            <p:cond delay="0"/>
                                          </p:stCondLst>
                                        </p:cTn>
                                        <p:tgtEl>
                                          <p:spTgt spid="324613">
                                            <p:txEl>
                                              <p:pRg st="4" end="4"/>
                                            </p:txEl>
                                          </p:spTgt>
                                        </p:tgtEl>
                                        <p:attrNameLst>
                                          <p:attrName>style.visibility</p:attrName>
                                        </p:attrNameLst>
                                      </p:cBhvr>
                                      <p:to>
                                        <p:strVal val="visible"/>
                                      </p:to>
                                    </p:set>
                                    <p:anim calcmode="lin" valueType="num">
                                      <p:cBhvr>
                                        <p:cTn id="33" dur="1000" fill="hold"/>
                                        <p:tgtEl>
                                          <p:spTgt spid="324613">
                                            <p:txEl>
                                              <p:pRg st="4" end="4"/>
                                            </p:txEl>
                                          </p:spTgt>
                                        </p:tgtEl>
                                        <p:attrNameLst>
                                          <p:attrName>ppt_w</p:attrName>
                                        </p:attrNameLst>
                                      </p:cBhvr>
                                      <p:tavLst>
                                        <p:tav tm="0">
                                          <p:val>
                                            <p:strVal val="4*#ppt_w"/>
                                          </p:val>
                                        </p:tav>
                                        <p:tav tm="100000">
                                          <p:val>
                                            <p:strVal val="#ppt_w"/>
                                          </p:val>
                                        </p:tav>
                                      </p:tavLst>
                                    </p:anim>
                                    <p:anim calcmode="lin" valueType="num">
                                      <p:cBhvr>
                                        <p:cTn id="34" dur="1000" fill="hold"/>
                                        <p:tgtEl>
                                          <p:spTgt spid="324613">
                                            <p:txEl>
                                              <p:pRg st="4" end="4"/>
                                            </p:txEl>
                                          </p:spTgt>
                                        </p:tgtEl>
                                        <p:attrNameLst>
                                          <p:attrName>ppt_h</p:attrName>
                                        </p:attrNameLst>
                                      </p:cBhvr>
                                      <p:tavLst>
                                        <p:tav tm="0">
                                          <p:val>
                                            <p:strVal val="4*#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0" fill="hold" nodeType="clickEffect">
                                  <p:stCondLst>
                                    <p:cond delay="0"/>
                                  </p:stCondLst>
                                  <p:iterate type="lt">
                                    <p:tmPct val="0"/>
                                  </p:iterate>
                                  <p:childTnLst>
                                    <p:set>
                                      <p:cBhvr>
                                        <p:cTn id="38" dur="1" fill="hold">
                                          <p:stCondLst>
                                            <p:cond delay="0"/>
                                          </p:stCondLst>
                                        </p:cTn>
                                        <p:tgtEl>
                                          <p:spTgt spid="324613">
                                            <p:txEl>
                                              <p:pRg st="5" end="5"/>
                                            </p:txEl>
                                          </p:spTgt>
                                        </p:tgtEl>
                                        <p:attrNameLst>
                                          <p:attrName>style.visibility</p:attrName>
                                        </p:attrNameLst>
                                      </p:cBhvr>
                                      <p:to>
                                        <p:strVal val="visible"/>
                                      </p:to>
                                    </p:set>
                                    <p:anim calcmode="lin" valueType="num">
                                      <p:cBhvr>
                                        <p:cTn id="39" dur="1000" fill="hold"/>
                                        <p:tgtEl>
                                          <p:spTgt spid="324613">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324613">
                                            <p:txEl>
                                              <p:pRg st="5" end="5"/>
                                            </p:txEl>
                                          </p:spTgt>
                                        </p:tgtEl>
                                        <p:attrNameLst>
                                          <p:attrName>ppt_h</p:attrName>
                                        </p:attrNameLst>
                                      </p:cBhvr>
                                      <p:tavLst>
                                        <p:tav tm="0">
                                          <p:val>
                                            <p:fltVal val="0"/>
                                          </p:val>
                                        </p:tav>
                                        <p:tav tm="100000">
                                          <p:val>
                                            <p:strVal val="#ppt_h"/>
                                          </p:val>
                                        </p:tav>
                                      </p:tavLst>
                                    </p:anim>
                                    <p:animEffect transition="in" filter="fade">
                                      <p:cBhvr>
                                        <p:cTn id="41" dur="1000"/>
                                        <p:tgtEl>
                                          <p:spTgt spid="3246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a:xfrm>
            <a:off x="1347788" y="-187325"/>
            <a:ext cx="7554912" cy="1139825"/>
          </a:xfrm>
        </p:spPr>
        <p:txBody>
          <a:bodyPr/>
          <a:lstStyle/>
          <a:p>
            <a:pPr algn="r" rtl="1" eaLnBrk="1" fontAlgn="auto" hangingPunct="1">
              <a:spcAft>
                <a:spcPts val="0"/>
              </a:spcAft>
              <a:defRPr/>
            </a:pPr>
            <a:r>
              <a:rPr lang="ar-SA" dirty="0" smtClean="0"/>
              <a:t>اصل </a:t>
            </a:r>
            <a:r>
              <a:rPr lang="fa-IR" dirty="0" smtClean="0"/>
              <a:t>سوم: </a:t>
            </a:r>
            <a:endParaRPr lang="en-US" dirty="0" smtClean="0"/>
          </a:p>
        </p:txBody>
      </p:sp>
      <p:sp>
        <p:nvSpPr>
          <p:cNvPr id="417795" name="Rectangle 3"/>
          <p:cNvSpPr>
            <a:spLocks noGrp="1" noChangeArrowheads="1"/>
          </p:cNvSpPr>
          <p:nvPr>
            <p:ph idx="1"/>
          </p:nvPr>
        </p:nvSpPr>
        <p:spPr>
          <a:xfrm>
            <a:off x="-1328738" y="0"/>
            <a:ext cx="8229601" cy="1330325"/>
          </a:xfrm>
        </p:spPr>
        <p:txBody>
          <a:bodyPr/>
          <a:lstStyle/>
          <a:p>
            <a:pPr algn="ctr" rtl="1" eaLnBrk="1" fontAlgn="auto" hangingPunct="1">
              <a:spcAft>
                <a:spcPts val="0"/>
              </a:spcAft>
              <a:buFont typeface="Wingdings" panose="05000000000000000000" pitchFamily="2" charset="2"/>
              <a:buNone/>
              <a:defRPr/>
            </a:pPr>
            <a:r>
              <a:rPr lang="fa-IR" sz="4400" b="1" dirty="0" smtClean="0"/>
              <a:t>وحدت و هماهنگي</a:t>
            </a:r>
            <a:endParaRPr lang="en-US" sz="4400" b="1" dirty="0" smtClean="0"/>
          </a:p>
        </p:txBody>
      </p:sp>
      <p:sp>
        <p:nvSpPr>
          <p:cNvPr id="14848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5439AD11-D15A-4989-87FF-DF1795C684A4}" type="slidenum">
              <a:rPr lang="en-US" sz="1000" b="0">
                <a:latin typeface="Verdana" pitchFamily="34" charset="0"/>
              </a:rPr>
              <a:pPr/>
              <a:t>73</a:t>
            </a:fld>
            <a:endParaRPr lang="en-US" sz="1000" b="0">
              <a:latin typeface="Verdana" pitchFamily="34" charset="0"/>
            </a:endParaRPr>
          </a:p>
        </p:txBody>
      </p:sp>
      <p:sp>
        <p:nvSpPr>
          <p:cNvPr id="400388" name="Rectangle 4"/>
          <p:cNvSpPr>
            <a:spLocks noChangeArrowheads="1"/>
          </p:cNvSpPr>
          <p:nvPr/>
        </p:nvSpPr>
        <p:spPr bwMode="auto">
          <a:xfrm>
            <a:off x="201613" y="1976438"/>
            <a:ext cx="8942387" cy="641350"/>
          </a:xfrm>
          <a:prstGeom prst="rect">
            <a:avLst/>
          </a:prstGeom>
          <a:noFill/>
          <a:ln w="9525">
            <a:noFill/>
            <a:miter lim="800000"/>
            <a:headEnd/>
            <a:tailEnd/>
          </a:ln>
          <a:effectLst/>
        </p:spPr>
        <p:txBody>
          <a:bodyPr anchor="ctr" anchorCtr="1"/>
          <a:lstStyle/>
          <a:p>
            <a:pPr algn="r" rtl="1" eaLnBrk="1" hangingPunct="1">
              <a:defRPr/>
            </a:pPr>
            <a:endParaRPr lang="en-US" sz="4400">
              <a:solidFill>
                <a:schemeClr val="tx2"/>
              </a:solidFill>
              <a:effectLst>
                <a:outerShdw blurRad="38100" dist="38100" dir="2700000" algn="tl">
                  <a:srgbClr val="000000"/>
                </a:outerShdw>
              </a:effectLst>
            </a:endParaRPr>
          </a:p>
        </p:txBody>
      </p:sp>
      <p:sp>
        <p:nvSpPr>
          <p:cNvPr id="400389" name="Rectangle 5"/>
          <p:cNvSpPr>
            <a:spLocks noChangeArrowheads="1"/>
          </p:cNvSpPr>
          <p:nvPr/>
        </p:nvSpPr>
        <p:spPr bwMode="auto">
          <a:xfrm>
            <a:off x="3409950" y="698500"/>
            <a:ext cx="5734050" cy="4419600"/>
          </a:xfrm>
          <a:prstGeom prst="rect">
            <a:avLst/>
          </a:prstGeom>
          <a:noFill/>
          <a:ln w="9525">
            <a:noFill/>
            <a:miter lim="800000"/>
            <a:headEnd/>
            <a:tailEnd/>
          </a:ln>
          <a:effectLst/>
        </p:spPr>
        <p:txBody>
          <a:bodyPr/>
          <a:lstStyle/>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امامت الهي محور اساسي وحدت</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حوزه‌هاي وحدت</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وحدت در قانون و اجزاء آن</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وحدت در رهبري</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وحدت در تعامل</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وحدت در روش</a:t>
            </a:r>
          </a:p>
          <a:p>
            <a:pPr marL="342900" indent="-342900" algn="just" rtl="1" eaLnBrk="1" hangingPunct="1">
              <a:spcBef>
                <a:spcPct val="20000"/>
              </a:spcBef>
              <a:buClr>
                <a:schemeClr val="hlink"/>
              </a:buClr>
              <a:buSzPct val="60000"/>
              <a:buFont typeface="Wingdings" pitchFamily="2" charset="2"/>
              <a:buNone/>
              <a:defRPr/>
            </a:pPr>
            <a:r>
              <a:rPr lang="fa-IR" sz="3100" dirty="0">
                <a:solidFill>
                  <a:srgbClr val="00FFFF"/>
                </a:solidFill>
                <a:effectLst>
                  <a:outerShdw blurRad="38100" dist="38100" dir="2700000" algn="tl">
                    <a:srgbClr val="000000"/>
                  </a:outerShdw>
                </a:effectLst>
                <a:latin typeface="Verdana" pitchFamily="34" charset="0"/>
              </a:rPr>
              <a:t>وحدت در جهت و هدف</a:t>
            </a:r>
          </a:p>
        </p:txBody>
      </p:sp>
      <p:sp>
        <p:nvSpPr>
          <p:cNvPr id="400390" name="Rectangle 6"/>
          <p:cNvSpPr>
            <a:spLocks noChangeArrowheads="1"/>
          </p:cNvSpPr>
          <p:nvPr/>
        </p:nvSpPr>
        <p:spPr bwMode="auto">
          <a:xfrm>
            <a:off x="5741988" y="4787900"/>
            <a:ext cx="3160712" cy="1195388"/>
          </a:xfrm>
          <a:prstGeom prst="rect">
            <a:avLst/>
          </a:prstGeom>
          <a:noFill/>
          <a:ln w="9525">
            <a:noFill/>
            <a:miter lim="800000"/>
            <a:headEnd/>
            <a:tailEnd/>
          </a:ln>
          <a:effectLst/>
        </p:spPr>
        <p:txBody>
          <a:bodyPr anchor="ctr" anchorCtr="1"/>
          <a:lstStyle/>
          <a:p>
            <a:pPr algn="r" rtl="1" eaLnBrk="1" hangingPunct="1">
              <a:defRPr/>
            </a:pPr>
            <a:r>
              <a:rPr lang="fa-IR" sz="3600">
                <a:solidFill>
                  <a:schemeClr val="tx2"/>
                </a:solidFill>
                <a:effectLst>
                  <a:outerShdw blurRad="38100" dist="38100" dir="2700000" algn="tl">
                    <a:srgbClr val="000000"/>
                  </a:outerShdw>
                </a:effectLst>
              </a:rPr>
              <a:t>الگوهاي اصل وحدت و هماهنگي </a:t>
            </a:r>
            <a:endParaRPr lang="en-US" sz="4000">
              <a:solidFill>
                <a:schemeClr val="tx2"/>
              </a:solidFill>
              <a:effectLst>
                <a:outerShdw blurRad="38100" dist="38100" dir="2700000" algn="tl">
                  <a:srgbClr val="000000"/>
                </a:outerShdw>
              </a:effectLst>
            </a:endParaRPr>
          </a:p>
        </p:txBody>
      </p:sp>
      <p:sp>
        <p:nvSpPr>
          <p:cNvPr id="400391" name="Rectangle 7"/>
          <p:cNvSpPr>
            <a:spLocks noChangeArrowheads="1"/>
          </p:cNvSpPr>
          <p:nvPr/>
        </p:nvSpPr>
        <p:spPr bwMode="auto">
          <a:xfrm>
            <a:off x="-1498600" y="3141663"/>
            <a:ext cx="6610350" cy="2400300"/>
          </a:xfrm>
          <a:prstGeom prst="rect">
            <a:avLst/>
          </a:prstGeom>
          <a:noFill/>
          <a:ln w="9525">
            <a:noFill/>
            <a:miter lim="800000"/>
            <a:headEnd/>
            <a:tailEnd/>
          </a:ln>
          <a:effectLst/>
        </p:spPr>
        <p:txBody>
          <a:bodyPr/>
          <a:lstStyle/>
          <a:p>
            <a:pPr marL="457200" indent="-457200" algn="r" rtl="1" eaLnBrk="1" hangingPunct="1">
              <a:lnSpc>
                <a:spcPct val="120000"/>
              </a:lnSpc>
              <a:spcBef>
                <a:spcPct val="20000"/>
              </a:spcBef>
              <a:buClr>
                <a:schemeClr val="hlink"/>
              </a:buClr>
              <a:buSzPct val="60000"/>
              <a:buFont typeface="Wingdings" pitchFamily="2" charset="2"/>
              <a:buChar char="n"/>
              <a:defRPr/>
            </a:pPr>
            <a:r>
              <a:rPr lang="fa-IR" sz="3600">
                <a:effectLst>
                  <a:outerShdw blurRad="38100" dist="38100" dir="2700000" algn="tl">
                    <a:srgbClr val="000000"/>
                  </a:outerShdw>
                </a:effectLst>
                <a:latin typeface="Verdana" pitchFamily="34" charset="0"/>
              </a:rPr>
              <a:t>سيره اميرمومنان علي(ع) 	</a:t>
            </a:r>
          </a:p>
          <a:p>
            <a:pPr marL="1660525" lvl="2" indent="-457200" algn="r" rtl="1" eaLnBrk="1" hangingPunct="1">
              <a:lnSpc>
                <a:spcPct val="120000"/>
              </a:lnSpc>
              <a:spcBef>
                <a:spcPct val="20000"/>
              </a:spcBef>
              <a:buClr>
                <a:schemeClr val="accent2"/>
              </a:buClr>
              <a:buSzPct val="60000"/>
              <a:buFont typeface="Wingdings" pitchFamily="2" charset="2"/>
              <a:buChar char="n"/>
              <a:defRPr/>
            </a:pPr>
            <a:r>
              <a:rPr lang="fa-IR" sz="2800">
                <a:effectLst>
                  <a:outerShdw blurRad="38100" dist="38100" dir="2700000" algn="tl">
                    <a:srgbClr val="000000"/>
                  </a:outerShdw>
                </a:effectLst>
                <a:latin typeface="Verdana" pitchFamily="34" charset="0"/>
              </a:rPr>
              <a:t>دوران حكومت خلفا</a:t>
            </a:r>
          </a:p>
          <a:p>
            <a:pPr marL="1660525" lvl="2" indent="-457200" algn="r" rtl="1" eaLnBrk="1" hangingPunct="1">
              <a:lnSpc>
                <a:spcPct val="120000"/>
              </a:lnSpc>
              <a:spcBef>
                <a:spcPct val="20000"/>
              </a:spcBef>
              <a:buClr>
                <a:schemeClr val="accent2"/>
              </a:buClr>
              <a:buSzPct val="60000"/>
              <a:buFont typeface="Wingdings" pitchFamily="2" charset="2"/>
              <a:buNone/>
              <a:defRPr/>
            </a:pPr>
            <a:r>
              <a:rPr lang="fa-IR" sz="2800">
                <a:effectLst>
                  <a:outerShdw blurRad="38100" dist="38100" dir="2700000" algn="tl">
                    <a:srgbClr val="000000"/>
                  </a:outerShdw>
                </a:effectLst>
                <a:latin typeface="Verdana" pitchFamily="34" charset="0"/>
              </a:rPr>
              <a:t> ( ابوبكر ، عمر ، عثمان )</a:t>
            </a:r>
          </a:p>
          <a:p>
            <a:pPr marL="1660525" lvl="2" indent="-457200" algn="r" rtl="1" eaLnBrk="1" hangingPunct="1">
              <a:lnSpc>
                <a:spcPct val="120000"/>
              </a:lnSpc>
              <a:spcBef>
                <a:spcPct val="20000"/>
              </a:spcBef>
              <a:buClr>
                <a:schemeClr val="accent2"/>
              </a:buClr>
              <a:buSzPct val="60000"/>
              <a:buFont typeface="Wingdings" pitchFamily="2" charset="2"/>
              <a:buChar char="n"/>
              <a:defRPr/>
            </a:pPr>
            <a:r>
              <a:rPr lang="fa-IR" sz="2800">
                <a:effectLst>
                  <a:outerShdw blurRad="38100" dist="38100" dir="2700000" algn="tl">
                    <a:srgbClr val="000000"/>
                  </a:outerShdw>
                </a:effectLst>
                <a:latin typeface="Verdana" pitchFamily="34" charset="0"/>
              </a:rPr>
              <a:t>دوران حكومت خويش</a:t>
            </a:r>
          </a:p>
          <a:p>
            <a:pPr marL="457200" indent="-457200" algn="r" rtl="1" eaLnBrk="1" hangingPunct="1">
              <a:lnSpc>
                <a:spcPct val="120000"/>
              </a:lnSpc>
              <a:spcBef>
                <a:spcPct val="20000"/>
              </a:spcBef>
              <a:buClr>
                <a:schemeClr val="hlink"/>
              </a:buClr>
              <a:buSzPct val="60000"/>
              <a:buFont typeface="Wingdings" pitchFamily="2" charset="2"/>
              <a:buChar char="n"/>
              <a:defRPr/>
            </a:pPr>
            <a:r>
              <a:rPr lang="fa-IR" sz="3600">
                <a:effectLst>
                  <a:outerShdw blurRad="38100" dist="38100" dir="2700000" algn="tl">
                    <a:srgbClr val="000000"/>
                  </a:outerShdw>
                </a:effectLst>
                <a:latin typeface="Verdana" pitchFamily="34" charset="0"/>
              </a:rPr>
              <a:t>هارون(ع) در غيبت موسي(ع)</a:t>
            </a:r>
          </a:p>
        </p:txBody>
      </p:sp>
      <p:sp>
        <p:nvSpPr>
          <p:cNvPr id="400392" name="Line 8"/>
          <p:cNvSpPr>
            <a:spLocks noChangeShapeType="1"/>
          </p:cNvSpPr>
          <p:nvPr/>
        </p:nvSpPr>
        <p:spPr bwMode="auto">
          <a:xfrm flipH="1" flipV="1">
            <a:off x="5041900" y="3657600"/>
            <a:ext cx="977900" cy="16383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400393" name="Line 9"/>
          <p:cNvSpPr>
            <a:spLocks noChangeShapeType="1"/>
          </p:cNvSpPr>
          <p:nvPr/>
        </p:nvSpPr>
        <p:spPr bwMode="auto">
          <a:xfrm flipH="1">
            <a:off x="5041900" y="5308600"/>
            <a:ext cx="990600" cy="88900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4601381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400389">
                                            <p:txEl>
                                              <p:pRg st="0" end="0"/>
                                            </p:txEl>
                                          </p:spTgt>
                                        </p:tgtEl>
                                        <p:attrNameLst>
                                          <p:attrName>style.visibility</p:attrName>
                                        </p:attrNameLst>
                                      </p:cBhvr>
                                      <p:to>
                                        <p:strVal val="visible"/>
                                      </p:to>
                                    </p:set>
                                    <p:animEffect transition="in" filter="fade">
                                      <p:cBhvr>
                                        <p:cTn id="7" dur="385" decel="100000"/>
                                        <p:tgtEl>
                                          <p:spTgt spid="400389">
                                            <p:txEl>
                                              <p:pRg st="0" end="0"/>
                                            </p:txEl>
                                          </p:spTgt>
                                        </p:tgtEl>
                                      </p:cBhvr>
                                    </p:animEffect>
                                    <p:animScale>
                                      <p:cBhvr>
                                        <p:cTn id="8" dur="385" decel="100000"/>
                                        <p:tgtEl>
                                          <p:spTgt spid="400389">
                                            <p:txEl>
                                              <p:pRg st="0" end="0"/>
                                            </p:txEl>
                                          </p:spTgt>
                                        </p:tgtEl>
                                      </p:cBhvr>
                                      <p:from x="10000" y="10000"/>
                                      <p:to x="200000" y="450000"/>
                                    </p:animScale>
                                    <p:animScale>
                                      <p:cBhvr>
                                        <p:cTn id="9" dur="615" accel="100000" fill="hold">
                                          <p:stCondLst>
                                            <p:cond delay="385"/>
                                          </p:stCondLst>
                                        </p:cTn>
                                        <p:tgtEl>
                                          <p:spTgt spid="400389">
                                            <p:txEl>
                                              <p:pRg st="0" end="0"/>
                                            </p:txEl>
                                          </p:spTgt>
                                        </p:tgtEl>
                                      </p:cBhvr>
                                      <p:from x="200000" y="450000"/>
                                      <p:to x="100000" y="100000"/>
                                    </p:animScale>
                                    <p:set>
                                      <p:cBhvr>
                                        <p:cTn id="10" dur="385" fill="hold"/>
                                        <p:tgtEl>
                                          <p:spTgt spid="400389">
                                            <p:txEl>
                                              <p:pRg st="0" end="0"/>
                                            </p:txEl>
                                          </p:spTgt>
                                        </p:tgtEl>
                                        <p:attrNameLst>
                                          <p:attrName>ppt_x</p:attrName>
                                        </p:attrNameLst>
                                      </p:cBhvr>
                                      <p:to>
                                        <p:strVal val="(0.5)"/>
                                      </p:to>
                                    </p:set>
                                    <p:anim from="(0.5)" to="(#ppt_x)" calcmode="lin" valueType="num">
                                      <p:cBhvr>
                                        <p:cTn id="11" dur="615" accel="100000" fill="hold">
                                          <p:stCondLst>
                                            <p:cond delay="385"/>
                                          </p:stCondLst>
                                        </p:cTn>
                                        <p:tgtEl>
                                          <p:spTgt spid="400389">
                                            <p:txEl>
                                              <p:pRg st="0" end="0"/>
                                            </p:txEl>
                                          </p:spTgt>
                                        </p:tgtEl>
                                        <p:attrNameLst>
                                          <p:attrName>ppt_x</p:attrName>
                                        </p:attrNameLst>
                                      </p:cBhvr>
                                    </p:anim>
                                    <p:set>
                                      <p:cBhvr>
                                        <p:cTn id="12" dur="385" fill="hold"/>
                                        <p:tgtEl>
                                          <p:spTgt spid="400389">
                                            <p:txEl>
                                              <p:pRg st="0" end="0"/>
                                            </p:txEl>
                                          </p:spTgt>
                                        </p:tgtEl>
                                        <p:attrNameLst>
                                          <p:attrName>ppt_y</p:attrName>
                                        </p:attrNameLst>
                                      </p:cBhvr>
                                      <p:to>
                                        <p:strVal val="(#ppt_y+0.4)"/>
                                      </p:to>
                                    </p:set>
                                    <p:anim from="(#ppt_y+0.4)" to="(#ppt_y)" calcmode="lin" valueType="num">
                                      <p:cBhvr>
                                        <p:cTn id="13" dur="615" accel="100000" fill="hold">
                                          <p:stCondLst>
                                            <p:cond delay="385"/>
                                          </p:stCondLst>
                                        </p:cTn>
                                        <p:tgtEl>
                                          <p:spTgt spid="400389">
                                            <p:txEl>
                                              <p:pRg st="0" end="0"/>
                                            </p:txEl>
                                          </p:spTgt>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1" presetClass="entr" presetSubtype="0" fill="hold" nodeType="clickEffect">
                                  <p:stCondLst>
                                    <p:cond delay="0"/>
                                  </p:stCondLst>
                                  <p:childTnLst>
                                    <p:set>
                                      <p:cBhvr>
                                        <p:cTn id="17" dur="1" fill="hold">
                                          <p:stCondLst>
                                            <p:cond delay="0"/>
                                          </p:stCondLst>
                                        </p:cTn>
                                        <p:tgtEl>
                                          <p:spTgt spid="400389">
                                            <p:txEl>
                                              <p:pRg st="1" end="1"/>
                                            </p:txEl>
                                          </p:spTgt>
                                        </p:tgtEl>
                                        <p:attrNameLst>
                                          <p:attrName>style.visibility</p:attrName>
                                        </p:attrNameLst>
                                      </p:cBhvr>
                                      <p:to>
                                        <p:strVal val="visible"/>
                                      </p:to>
                                    </p:set>
                                    <p:animEffect transition="in" filter="fade">
                                      <p:cBhvr>
                                        <p:cTn id="18" dur="385" decel="100000"/>
                                        <p:tgtEl>
                                          <p:spTgt spid="400389">
                                            <p:txEl>
                                              <p:pRg st="1" end="1"/>
                                            </p:txEl>
                                          </p:spTgt>
                                        </p:tgtEl>
                                      </p:cBhvr>
                                    </p:animEffect>
                                    <p:animScale>
                                      <p:cBhvr>
                                        <p:cTn id="19" dur="385" decel="100000"/>
                                        <p:tgtEl>
                                          <p:spTgt spid="400389">
                                            <p:txEl>
                                              <p:pRg st="1" end="1"/>
                                            </p:txEl>
                                          </p:spTgt>
                                        </p:tgtEl>
                                      </p:cBhvr>
                                      <p:from x="10000" y="10000"/>
                                      <p:to x="200000" y="450000"/>
                                    </p:animScale>
                                    <p:animScale>
                                      <p:cBhvr>
                                        <p:cTn id="20" dur="615" accel="100000" fill="hold">
                                          <p:stCondLst>
                                            <p:cond delay="385"/>
                                          </p:stCondLst>
                                        </p:cTn>
                                        <p:tgtEl>
                                          <p:spTgt spid="400389">
                                            <p:txEl>
                                              <p:pRg st="1" end="1"/>
                                            </p:txEl>
                                          </p:spTgt>
                                        </p:tgtEl>
                                      </p:cBhvr>
                                      <p:from x="200000" y="450000"/>
                                      <p:to x="100000" y="100000"/>
                                    </p:animScale>
                                    <p:set>
                                      <p:cBhvr>
                                        <p:cTn id="21" dur="385" fill="hold"/>
                                        <p:tgtEl>
                                          <p:spTgt spid="400389">
                                            <p:txEl>
                                              <p:pRg st="1" end="1"/>
                                            </p:txEl>
                                          </p:spTgt>
                                        </p:tgtEl>
                                        <p:attrNameLst>
                                          <p:attrName>ppt_x</p:attrName>
                                        </p:attrNameLst>
                                      </p:cBhvr>
                                      <p:to>
                                        <p:strVal val="(0.5)"/>
                                      </p:to>
                                    </p:set>
                                    <p:anim from="(0.5)" to="(#ppt_x)" calcmode="lin" valueType="num">
                                      <p:cBhvr>
                                        <p:cTn id="22" dur="615" accel="100000" fill="hold">
                                          <p:stCondLst>
                                            <p:cond delay="385"/>
                                          </p:stCondLst>
                                        </p:cTn>
                                        <p:tgtEl>
                                          <p:spTgt spid="400389">
                                            <p:txEl>
                                              <p:pRg st="1" end="1"/>
                                            </p:txEl>
                                          </p:spTgt>
                                        </p:tgtEl>
                                        <p:attrNameLst>
                                          <p:attrName>ppt_x</p:attrName>
                                        </p:attrNameLst>
                                      </p:cBhvr>
                                    </p:anim>
                                    <p:set>
                                      <p:cBhvr>
                                        <p:cTn id="23" dur="385" fill="hold"/>
                                        <p:tgtEl>
                                          <p:spTgt spid="400389">
                                            <p:txEl>
                                              <p:pRg st="1" end="1"/>
                                            </p:txEl>
                                          </p:spTgt>
                                        </p:tgtEl>
                                        <p:attrNameLst>
                                          <p:attrName>ppt_y</p:attrName>
                                        </p:attrNameLst>
                                      </p:cBhvr>
                                      <p:to>
                                        <p:strVal val="(#ppt_y+0.4)"/>
                                      </p:to>
                                    </p:set>
                                    <p:anim from="(#ppt_y+0.4)" to="(#ppt_y)" calcmode="lin" valueType="num">
                                      <p:cBhvr>
                                        <p:cTn id="24" dur="615" accel="100000" fill="hold">
                                          <p:stCondLst>
                                            <p:cond delay="385"/>
                                          </p:stCondLst>
                                        </p:cTn>
                                        <p:tgtEl>
                                          <p:spTgt spid="400389">
                                            <p:txEl>
                                              <p:pRg st="1" end="1"/>
                                            </p:txEl>
                                          </p:spTgt>
                                        </p:tgtEl>
                                        <p:attrNameLst>
                                          <p:attrName>ppt_y</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1" presetClass="entr" presetSubtype="0" fill="hold" nodeType="clickEffect">
                                  <p:stCondLst>
                                    <p:cond delay="0"/>
                                  </p:stCondLst>
                                  <p:childTnLst>
                                    <p:set>
                                      <p:cBhvr>
                                        <p:cTn id="28" dur="1" fill="hold">
                                          <p:stCondLst>
                                            <p:cond delay="0"/>
                                          </p:stCondLst>
                                        </p:cTn>
                                        <p:tgtEl>
                                          <p:spTgt spid="400389">
                                            <p:txEl>
                                              <p:pRg st="2" end="2"/>
                                            </p:txEl>
                                          </p:spTgt>
                                        </p:tgtEl>
                                        <p:attrNameLst>
                                          <p:attrName>style.visibility</p:attrName>
                                        </p:attrNameLst>
                                      </p:cBhvr>
                                      <p:to>
                                        <p:strVal val="visible"/>
                                      </p:to>
                                    </p:set>
                                    <p:animEffect transition="in" filter="fade">
                                      <p:cBhvr>
                                        <p:cTn id="29" dur="385" decel="100000"/>
                                        <p:tgtEl>
                                          <p:spTgt spid="400389">
                                            <p:txEl>
                                              <p:pRg st="2" end="2"/>
                                            </p:txEl>
                                          </p:spTgt>
                                        </p:tgtEl>
                                      </p:cBhvr>
                                    </p:animEffect>
                                    <p:animScale>
                                      <p:cBhvr>
                                        <p:cTn id="30" dur="385" decel="100000"/>
                                        <p:tgtEl>
                                          <p:spTgt spid="400389">
                                            <p:txEl>
                                              <p:pRg st="2" end="2"/>
                                            </p:txEl>
                                          </p:spTgt>
                                        </p:tgtEl>
                                      </p:cBhvr>
                                      <p:from x="10000" y="10000"/>
                                      <p:to x="200000" y="450000"/>
                                    </p:animScale>
                                    <p:animScale>
                                      <p:cBhvr>
                                        <p:cTn id="31" dur="615" accel="100000" fill="hold">
                                          <p:stCondLst>
                                            <p:cond delay="385"/>
                                          </p:stCondLst>
                                        </p:cTn>
                                        <p:tgtEl>
                                          <p:spTgt spid="400389">
                                            <p:txEl>
                                              <p:pRg st="2" end="2"/>
                                            </p:txEl>
                                          </p:spTgt>
                                        </p:tgtEl>
                                      </p:cBhvr>
                                      <p:from x="200000" y="450000"/>
                                      <p:to x="100000" y="100000"/>
                                    </p:animScale>
                                    <p:set>
                                      <p:cBhvr>
                                        <p:cTn id="32" dur="385" fill="hold"/>
                                        <p:tgtEl>
                                          <p:spTgt spid="400389">
                                            <p:txEl>
                                              <p:pRg st="2" end="2"/>
                                            </p:txEl>
                                          </p:spTgt>
                                        </p:tgtEl>
                                        <p:attrNameLst>
                                          <p:attrName>ppt_x</p:attrName>
                                        </p:attrNameLst>
                                      </p:cBhvr>
                                      <p:to>
                                        <p:strVal val="(0.5)"/>
                                      </p:to>
                                    </p:set>
                                    <p:anim from="(0.5)" to="(#ppt_x)" calcmode="lin" valueType="num">
                                      <p:cBhvr>
                                        <p:cTn id="33" dur="615" accel="100000" fill="hold">
                                          <p:stCondLst>
                                            <p:cond delay="385"/>
                                          </p:stCondLst>
                                        </p:cTn>
                                        <p:tgtEl>
                                          <p:spTgt spid="400389">
                                            <p:txEl>
                                              <p:pRg st="2" end="2"/>
                                            </p:txEl>
                                          </p:spTgt>
                                        </p:tgtEl>
                                        <p:attrNameLst>
                                          <p:attrName>ppt_x</p:attrName>
                                        </p:attrNameLst>
                                      </p:cBhvr>
                                    </p:anim>
                                    <p:set>
                                      <p:cBhvr>
                                        <p:cTn id="34" dur="385" fill="hold"/>
                                        <p:tgtEl>
                                          <p:spTgt spid="400389">
                                            <p:txEl>
                                              <p:pRg st="2" end="2"/>
                                            </p:txEl>
                                          </p:spTgt>
                                        </p:tgtEl>
                                        <p:attrNameLst>
                                          <p:attrName>ppt_y</p:attrName>
                                        </p:attrNameLst>
                                      </p:cBhvr>
                                      <p:to>
                                        <p:strVal val="(#ppt_y+0.4)"/>
                                      </p:to>
                                    </p:set>
                                    <p:anim from="(#ppt_y+0.4)" to="(#ppt_y)" calcmode="lin" valueType="num">
                                      <p:cBhvr>
                                        <p:cTn id="35" dur="615" accel="100000" fill="hold">
                                          <p:stCondLst>
                                            <p:cond delay="385"/>
                                          </p:stCondLst>
                                        </p:cTn>
                                        <p:tgtEl>
                                          <p:spTgt spid="400389">
                                            <p:txEl>
                                              <p:pRg st="2" end="2"/>
                                            </p:txEl>
                                          </p:spTgt>
                                        </p:tgtEl>
                                        <p:attrNameLst>
                                          <p:attrName>ppt_y</p:attrName>
                                        </p:attrNameLst>
                                      </p:cBhvr>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51" presetClass="entr" presetSubtype="0" fill="hold" nodeType="clickEffect">
                                  <p:stCondLst>
                                    <p:cond delay="0"/>
                                  </p:stCondLst>
                                  <p:childTnLst>
                                    <p:set>
                                      <p:cBhvr>
                                        <p:cTn id="39" dur="1" fill="hold">
                                          <p:stCondLst>
                                            <p:cond delay="0"/>
                                          </p:stCondLst>
                                        </p:cTn>
                                        <p:tgtEl>
                                          <p:spTgt spid="400389">
                                            <p:txEl>
                                              <p:pRg st="3" end="3"/>
                                            </p:txEl>
                                          </p:spTgt>
                                        </p:tgtEl>
                                        <p:attrNameLst>
                                          <p:attrName>style.visibility</p:attrName>
                                        </p:attrNameLst>
                                      </p:cBhvr>
                                      <p:to>
                                        <p:strVal val="visible"/>
                                      </p:to>
                                    </p:set>
                                    <p:animEffect transition="in" filter="fade">
                                      <p:cBhvr>
                                        <p:cTn id="40" dur="385" decel="100000"/>
                                        <p:tgtEl>
                                          <p:spTgt spid="400389">
                                            <p:txEl>
                                              <p:pRg st="3" end="3"/>
                                            </p:txEl>
                                          </p:spTgt>
                                        </p:tgtEl>
                                      </p:cBhvr>
                                    </p:animEffect>
                                    <p:animScale>
                                      <p:cBhvr>
                                        <p:cTn id="41" dur="385" decel="100000"/>
                                        <p:tgtEl>
                                          <p:spTgt spid="400389">
                                            <p:txEl>
                                              <p:pRg st="3" end="3"/>
                                            </p:txEl>
                                          </p:spTgt>
                                        </p:tgtEl>
                                      </p:cBhvr>
                                      <p:from x="10000" y="10000"/>
                                      <p:to x="200000" y="450000"/>
                                    </p:animScale>
                                    <p:animScale>
                                      <p:cBhvr>
                                        <p:cTn id="42" dur="615" accel="100000" fill="hold">
                                          <p:stCondLst>
                                            <p:cond delay="385"/>
                                          </p:stCondLst>
                                        </p:cTn>
                                        <p:tgtEl>
                                          <p:spTgt spid="400389">
                                            <p:txEl>
                                              <p:pRg st="3" end="3"/>
                                            </p:txEl>
                                          </p:spTgt>
                                        </p:tgtEl>
                                      </p:cBhvr>
                                      <p:from x="200000" y="450000"/>
                                      <p:to x="100000" y="100000"/>
                                    </p:animScale>
                                    <p:set>
                                      <p:cBhvr>
                                        <p:cTn id="43" dur="385" fill="hold"/>
                                        <p:tgtEl>
                                          <p:spTgt spid="400389">
                                            <p:txEl>
                                              <p:pRg st="3" end="3"/>
                                            </p:txEl>
                                          </p:spTgt>
                                        </p:tgtEl>
                                        <p:attrNameLst>
                                          <p:attrName>ppt_x</p:attrName>
                                        </p:attrNameLst>
                                      </p:cBhvr>
                                      <p:to>
                                        <p:strVal val="(0.5)"/>
                                      </p:to>
                                    </p:set>
                                    <p:anim from="(0.5)" to="(#ppt_x)" calcmode="lin" valueType="num">
                                      <p:cBhvr>
                                        <p:cTn id="44" dur="615" accel="100000" fill="hold">
                                          <p:stCondLst>
                                            <p:cond delay="385"/>
                                          </p:stCondLst>
                                        </p:cTn>
                                        <p:tgtEl>
                                          <p:spTgt spid="400389">
                                            <p:txEl>
                                              <p:pRg st="3" end="3"/>
                                            </p:txEl>
                                          </p:spTgt>
                                        </p:tgtEl>
                                        <p:attrNameLst>
                                          <p:attrName>ppt_x</p:attrName>
                                        </p:attrNameLst>
                                      </p:cBhvr>
                                    </p:anim>
                                    <p:set>
                                      <p:cBhvr>
                                        <p:cTn id="45" dur="385" fill="hold"/>
                                        <p:tgtEl>
                                          <p:spTgt spid="400389">
                                            <p:txEl>
                                              <p:pRg st="3" end="3"/>
                                            </p:txEl>
                                          </p:spTgt>
                                        </p:tgtEl>
                                        <p:attrNameLst>
                                          <p:attrName>ppt_y</p:attrName>
                                        </p:attrNameLst>
                                      </p:cBhvr>
                                      <p:to>
                                        <p:strVal val="(#ppt_y+0.4)"/>
                                      </p:to>
                                    </p:set>
                                    <p:anim from="(#ppt_y+0.4)" to="(#ppt_y)" calcmode="lin" valueType="num">
                                      <p:cBhvr>
                                        <p:cTn id="46" dur="615" accel="100000" fill="hold">
                                          <p:stCondLst>
                                            <p:cond delay="385"/>
                                          </p:stCondLst>
                                        </p:cTn>
                                        <p:tgtEl>
                                          <p:spTgt spid="400389">
                                            <p:txEl>
                                              <p:pRg st="3" end="3"/>
                                            </p:txEl>
                                          </p:spTgt>
                                        </p:tgtEl>
                                        <p:attrNameLst>
                                          <p:attrName>ppt_y</p:attrName>
                                        </p:attrNameLst>
                                      </p:cBhvr>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51" presetClass="entr" presetSubtype="0" fill="hold" nodeType="clickEffect">
                                  <p:stCondLst>
                                    <p:cond delay="0"/>
                                  </p:stCondLst>
                                  <p:childTnLst>
                                    <p:set>
                                      <p:cBhvr>
                                        <p:cTn id="50" dur="1" fill="hold">
                                          <p:stCondLst>
                                            <p:cond delay="0"/>
                                          </p:stCondLst>
                                        </p:cTn>
                                        <p:tgtEl>
                                          <p:spTgt spid="400389">
                                            <p:txEl>
                                              <p:pRg st="4" end="4"/>
                                            </p:txEl>
                                          </p:spTgt>
                                        </p:tgtEl>
                                        <p:attrNameLst>
                                          <p:attrName>style.visibility</p:attrName>
                                        </p:attrNameLst>
                                      </p:cBhvr>
                                      <p:to>
                                        <p:strVal val="visible"/>
                                      </p:to>
                                    </p:set>
                                    <p:animEffect transition="in" filter="fade">
                                      <p:cBhvr>
                                        <p:cTn id="51" dur="385" decel="100000"/>
                                        <p:tgtEl>
                                          <p:spTgt spid="400389">
                                            <p:txEl>
                                              <p:pRg st="4" end="4"/>
                                            </p:txEl>
                                          </p:spTgt>
                                        </p:tgtEl>
                                      </p:cBhvr>
                                    </p:animEffect>
                                    <p:animScale>
                                      <p:cBhvr>
                                        <p:cTn id="52" dur="385" decel="100000"/>
                                        <p:tgtEl>
                                          <p:spTgt spid="400389">
                                            <p:txEl>
                                              <p:pRg st="4" end="4"/>
                                            </p:txEl>
                                          </p:spTgt>
                                        </p:tgtEl>
                                      </p:cBhvr>
                                      <p:from x="10000" y="10000"/>
                                      <p:to x="200000" y="450000"/>
                                    </p:animScale>
                                    <p:animScale>
                                      <p:cBhvr>
                                        <p:cTn id="53" dur="615" accel="100000" fill="hold">
                                          <p:stCondLst>
                                            <p:cond delay="385"/>
                                          </p:stCondLst>
                                        </p:cTn>
                                        <p:tgtEl>
                                          <p:spTgt spid="400389">
                                            <p:txEl>
                                              <p:pRg st="4" end="4"/>
                                            </p:txEl>
                                          </p:spTgt>
                                        </p:tgtEl>
                                      </p:cBhvr>
                                      <p:from x="200000" y="450000"/>
                                      <p:to x="100000" y="100000"/>
                                    </p:animScale>
                                    <p:set>
                                      <p:cBhvr>
                                        <p:cTn id="54" dur="385" fill="hold"/>
                                        <p:tgtEl>
                                          <p:spTgt spid="400389">
                                            <p:txEl>
                                              <p:pRg st="4" end="4"/>
                                            </p:txEl>
                                          </p:spTgt>
                                        </p:tgtEl>
                                        <p:attrNameLst>
                                          <p:attrName>ppt_x</p:attrName>
                                        </p:attrNameLst>
                                      </p:cBhvr>
                                      <p:to>
                                        <p:strVal val="(0.5)"/>
                                      </p:to>
                                    </p:set>
                                    <p:anim from="(0.5)" to="(#ppt_x)" calcmode="lin" valueType="num">
                                      <p:cBhvr>
                                        <p:cTn id="55" dur="615" accel="100000" fill="hold">
                                          <p:stCondLst>
                                            <p:cond delay="385"/>
                                          </p:stCondLst>
                                        </p:cTn>
                                        <p:tgtEl>
                                          <p:spTgt spid="400389">
                                            <p:txEl>
                                              <p:pRg st="4" end="4"/>
                                            </p:txEl>
                                          </p:spTgt>
                                        </p:tgtEl>
                                        <p:attrNameLst>
                                          <p:attrName>ppt_x</p:attrName>
                                        </p:attrNameLst>
                                      </p:cBhvr>
                                    </p:anim>
                                    <p:set>
                                      <p:cBhvr>
                                        <p:cTn id="56" dur="385" fill="hold"/>
                                        <p:tgtEl>
                                          <p:spTgt spid="400389">
                                            <p:txEl>
                                              <p:pRg st="4" end="4"/>
                                            </p:txEl>
                                          </p:spTgt>
                                        </p:tgtEl>
                                        <p:attrNameLst>
                                          <p:attrName>ppt_y</p:attrName>
                                        </p:attrNameLst>
                                      </p:cBhvr>
                                      <p:to>
                                        <p:strVal val="(#ppt_y+0.4)"/>
                                      </p:to>
                                    </p:set>
                                    <p:anim from="(#ppt_y+0.4)" to="(#ppt_y)" calcmode="lin" valueType="num">
                                      <p:cBhvr>
                                        <p:cTn id="57" dur="615" accel="100000" fill="hold">
                                          <p:stCondLst>
                                            <p:cond delay="385"/>
                                          </p:stCondLst>
                                        </p:cTn>
                                        <p:tgtEl>
                                          <p:spTgt spid="400389">
                                            <p:txEl>
                                              <p:pRg st="4" end="4"/>
                                            </p:txEl>
                                          </p:spTgt>
                                        </p:tgtEl>
                                        <p:attrNameLst>
                                          <p:attrName>ppt_y</p:attrName>
                                        </p:attrNameLst>
                                      </p:cBhvr>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51" presetClass="entr" presetSubtype="0" fill="hold" nodeType="clickEffect">
                                  <p:stCondLst>
                                    <p:cond delay="0"/>
                                  </p:stCondLst>
                                  <p:childTnLst>
                                    <p:set>
                                      <p:cBhvr>
                                        <p:cTn id="61" dur="1" fill="hold">
                                          <p:stCondLst>
                                            <p:cond delay="0"/>
                                          </p:stCondLst>
                                        </p:cTn>
                                        <p:tgtEl>
                                          <p:spTgt spid="400389">
                                            <p:txEl>
                                              <p:pRg st="5" end="5"/>
                                            </p:txEl>
                                          </p:spTgt>
                                        </p:tgtEl>
                                        <p:attrNameLst>
                                          <p:attrName>style.visibility</p:attrName>
                                        </p:attrNameLst>
                                      </p:cBhvr>
                                      <p:to>
                                        <p:strVal val="visible"/>
                                      </p:to>
                                    </p:set>
                                    <p:animEffect transition="in" filter="fade">
                                      <p:cBhvr>
                                        <p:cTn id="62" dur="385" decel="100000"/>
                                        <p:tgtEl>
                                          <p:spTgt spid="400389">
                                            <p:txEl>
                                              <p:pRg st="5" end="5"/>
                                            </p:txEl>
                                          </p:spTgt>
                                        </p:tgtEl>
                                      </p:cBhvr>
                                    </p:animEffect>
                                    <p:animScale>
                                      <p:cBhvr>
                                        <p:cTn id="63" dur="385" decel="100000"/>
                                        <p:tgtEl>
                                          <p:spTgt spid="400389">
                                            <p:txEl>
                                              <p:pRg st="5" end="5"/>
                                            </p:txEl>
                                          </p:spTgt>
                                        </p:tgtEl>
                                      </p:cBhvr>
                                      <p:from x="10000" y="10000"/>
                                      <p:to x="200000" y="450000"/>
                                    </p:animScale>
                                    <p:animScale>
                                      <p:cBhvr>
                                        <p:cTn id="64" dur="615" accel="100000" fill="hold">
                                          <p:stCondLst>
                                            <p:cond delay="385"/>
                                          </p:stCondLst>
                                        </p:cTn>
                                        <p:tgtEl>
                                          <p:spTgt spid="400389">
                                            <p:txEl>
                                              <p:pRg st="5" end="5"/>
                                            </p:txEl>
                                          </p:spTgt>
                                        </p:tgtEl>
                                      </p:cBhvr>
                                      <p:from x="200000" y="450000"/>
                                      <p:to x="100000" y="100000"/>
                                    </p:animScale>
                                    <p:set>
                                      <p:cBhvr>
                                        <p:cTn id="65" dur="385" fill="hold"/>
                                        <p:tgtEl>
                                          <p:spTgt spid="400389">
                                            <p:txEl>
                                              <p:pRg st="5" end="5"/>
                                            </p:txEl>
                                          </p:spTgt>
                                        </p:tgtEl>
                                        <p:attrNameLst>
                                          <p:attrName>ppt_x</p:attrName>
                                        </p:attrNameLst>
                                      </p:cBhvr>
                                      <p:to>
                                        <p:strVal val="(0.5)"/>
                                      </p:to>
                                    </p:set>
                                    <p:anim from="(0.5)" to="(#ppt_x)" calcmode="lin" valueType="num">
                                      <p:cBhvr>
                                        <p:cTn id="66" dur="615" accel="100000" fill="hold">
                                          <p:stCondLst>
                                            <p:cond delay="385"/>
                                          </p:stCondLst>
                                        </p:cTn>
                                        <p:tgtEl>
                                          <p:spTgt spid="400389">
                                            <p:txEl>
                                              <p:pRg st="5" end="5"/>
                                            </p:txEl>
                                          </p:spTgt>
                                        </p:tgtEl>
                                        <p:attrNameLst>
                                          <p:attrName>ppt_x</p:attrName>
                                        </p:attrNameLst>
                                      </p:cBhvr>
                                    </p:anim>
                                    <p:set>
                                      <p:cBhvr>
                                        <p:cTn id="67" dur="385" fill="hold"/>
                                        <p:tgtEl>
                                          <p:spTgt spid="400389">
                                            <p:txEl>
                                              <p:pRg st="5" end="5"/>
                                            </p:txEl>
                                          </p:spTgt>
                                        </p:tgtEl>
                                        <p:attrNameLst>
                                          <p:attrName>ppt_y</p:attrName>
                                        </p:attrNameLst>
                                      </p:cBhvr>
                                      <p:to>
                                        <p:strVal val="(#ppt_y+0.4)"/>
                                      </p:to>
                                    </p:set>
                                    <p:anim from="(#ppt_y+0.4)" to="(#ppt_y)" calcmode="lin" valueType="num">
                                      <p:cBhvr>
                                        <p:cTn id="68" dur="615" accel="100000" fill="hold">
                                          <p:stCondLst>
                                            <p:cond delay="385"/>
                                          </p:stCondLst>
                                        </p:cTn>
                                        <p:tgtEl>
                                          <p:spTgt spid="400389">
                                            <p:txEl>
                                              <p:pRg st="5" end="5"/>
                                            </p:txEl>
                                          </p:spTgt>
                                        </p:tgtEl>
                                        <p:attrNameLst>
                                          <p:attrName>ppt_y</p:attrName>
                                        </p:attrNameLst>
                                      </p:cBhvr>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51" presetClass="entr" presetSubtype="0" fill="hold" nodeType="clickEffect">
                                  <p:stCondLst>
                                    <p:cond delay="0"/>
                                  </p:stCondLst>
                                  <p:childTnLst>
                                    <p:set>
                                      <p:cBhvr>
                                        <p:cTn id="72" dur="1" fill="hold">
                                          <p:stCondLst>
                                            <p:cond delay="0"/>
                                          </p:stCondLst>
                                        </p:cTn>
                                        <p:tgtEl>
                                          <p:spTgt spid="400389">
                                            <p:txEl>
                                              <p:pRg st="6" end="6"/>
                                            </p:txEl>
                                          </p:spTgt>
                                        </p:tgtEl>
                                        <p:attrNameLst>
                                          <p:attrName>style.visibility</p:attrName>
                                        </p:attrNameLst>
                                      </p:cBhvr>
                                      <p:to>
                                        <p:strVal val="visible"/>
                                      </p:to>
                                    </p:set>
                                    <p:animEffect transition="in" filter="fade">
                                      <p:cBhvr>
                                        <p:cTn id="73" dur="385" decel="100000"/>
                                        <p:tgtEl>
                                          <p:spTgt spid="400389">
                                            <p:txEl>
                                              <p:pRg st="6" end="6"/>
                                            </p:txEl>
                                          </p:spTgt>
                                        </p:tgtEl>
                                      </p:cBhvr>
                                    </p:animEffect>
                                    <p:animScale>
                                      <p:cBhvr>
                                        <p:cTn id="74" dur="385" decel="100000"/>
                                        <p:tgtEl>
                                          <p:spTgt spid="400389">
                                            <p:txEl>
                                              <p:pRg st="6" end="6"/>
                                            </p:txEl>
                                          </p:spTgt>
                                        </p:tgtEl>
                                      </p:cBhvr>
                                      <p:from x="10000" y="10000"/>
                                      <p:to x="200000" y="450000"/>
                                    </p:animScale>
                                    <p:animScale>
                                      <p:cBhvr>
                                        <p:cTn id="75" dur="615" accel="100000" fill="hold">
                                          <p:stCondLst>
                                            <p:cond delay="385"/>
                                          </p:stCondLst>
                                        </p:cTn>
                                        <p:tgtEl>
                                          <p:spTgt spid="400389">
                                            <p:txEl>
                                              <p:pRg st="6" end="6"/>
                                            </p:txEl>
                                          </p:spTgt>
                                        </p:tgtEl>
                                      </p:cBhvr>
                                      <p:from x="200000" y="450000"/>
                                      <p:to x="100000" y="100000"/>
                                    </p:animScale>
                                    <p:set>
                                      <p:cBhvr>
                                        <p:cTn id="76" dur="385" fill="hold"/>
                                        <p:tgtEl>
                                          <p:spTgt spid="400389">
                                            <p:txEl>
                                              <p:pRg st="6" end="6"/>
                                            </p:txEl>
                                          </p:spTgt>
                                        </p:tgtEl>
                                        <p:attrNameLst>
                                          <p:attrName>ppt_x</p:attrName>
                                        </p:attrNameLst>
                                      </p:cBhvr>
                                      <p:to>
                                        <p:strVal val="(0.5)"/>
                                      </p:to>
                                    </p:set>
                                    <p:anim from="(0.5)" to="(#ppt_x)" calcmode="lin" valueType="num">
                                      <p:cBhvr>
                                        <p:cTn id="77" dur="615" accel="100000" fill="hold">
                                          <p:stCondLst>
                                            <p:cond delay="385"/>
                                          </p:stCondLst>
                                        </p:cTn>
                                        <p:tgtEl>
                                          <p:spTgt spid="400389">
                                            <p:txEl>
                                              <p:pRg st="6" end="6"/>
                                            </p:txEl>
                                          </p:spTgt>
                                        </p:tgtEl>
                                        <p:attrNameLst>
                                          <p:attrName>ppt_x</p:attrName>
                                        </p:attrNameLst>
                                      </p:cBhvr>
                                    </p:anim>
                                    <p:set>
                                      <p:cBhvr>
                                        <p:cTn id="78" dur="385" fill="hold"/>
                                        <p:tgtEl>
                                          <p:spTgt spid="400389">
                                            <p:txEl>
                                              <p:pRg st="6" end="6"/>
                                            </p:txEl>
                                          </p:spTgt>
                                        </p:tgtEl>
                                        <p:attrNameLst>
                                          <p:attrName>ppt_y</p:attrName>
                                        </p:attrNameLst>
                                      </p:cBhvr>
                                      <p:to>
                                        <p:strVal val="(#ppt_y+0.4)"/>
                                      </p:to>
                                    </p:set>
                                    <p:anim from="(#ppt_y+0.4)" to="(#ppt_y)" calcmode="lin" valueType="num">
                                      <p:cBhvr>
                                        <p:cTn id="79" dur="615" accel="100000" fill="hold">
                                          <p:stCondLst>
                                            <p:cond delay="385"/>
                                          </p:stCondLst>
                                        </p:cTn>
                                        <p:tgtEl>
                                          <p:spTgt spid="400389">
                                            <p:txEl>
                                              <p:pRg st="6" end="6"/>
                                            </p:txEl>
                                          </p:spTgt>
                                        </p:tgtEl>
                                        <p:attrNameLst>
                                          <p:attrName>ppt_y</p:attrName>
                                        </p:attrNameLst>
                                      </p:cBhvr>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400390"/>
                                        </p:tgtEl>
                                        <p:attrNameLst>
                                          <p:attrName>style.visibility</p:attrName>
                                        </p:attrNameLst>
                                      </p:cBhvr>
                                      <p:to>
                                        <p:strVal val="visible"/>
                                      </p:to>
                                    </p:set>
                                    <p:animEffect transition="in" filter="blinds(horizontal)">
                                      <p:cBhvr>
                                        <p:cTn id="84" dur="500"/>
                                        <p:tgtEl>
                                          <p:spTgt spid="400390"/>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5" presetClass="entr" presetSubtype="10" fill="hold" nodeType="clickEffect">
                                  <p:stCondLst>
                                    <p:cond delay="0"/>
                                  </p:stCondLst>
                                  <p:childTnLst>
                                    <p:set>
                                      <p:cBhvr>
                                        <p:cTn id="88" dur="1" fill="hold">
                                          <p:stCondLst>
                                            <p:cond delay="0"/>
                                          </p:stCondLst>
                                        </p:cTn>
                                        <p:tgtEl>
                                          <p:spTgt spid="400392"/>
                                        </p:tgtEl>
                                        <p:attrNameLst>
                                          <p:attrName>style.visibility</p:attrName>
                                        </p:attrNameLst>
                                      </p:cBhvr>
                                      <p:to>
                                        <p:strVal val="visible"/>
                                      </p:to>
                                    </p:set>
                                    <p:animEffect transition="in" filter="checkerboard(across)">
                                      <p:cBhvr>
                                        <p:cTn id="89" dur="500"/>
                                        <p:tgtEl>
                                          <p:spTgt spid="400392"/>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5" presetClass="entr" presetSubtype="10" fill="hold" nodeType="clickEffect">
                                  <p:stCondLst>
                                    <p:cond delay="0"/>
                                  </p:stCondLst>
                                  <p:childTnLst>
                                    <p:set>
                                      <p:cBhvr>
                                        <p:cTn id="93" dur="1" fill="hold">
                                          <p:stCondLst>
                                            <p:cond delay="0"/>
                                          </p:stCondLst>
                                        </p:cTn>
                                        <p:tgtEl>
                                          <p:spTgt spid="400393"/>
                                        </p:tgtEl>
                                        <p:attrNameLst>
                                          <p:attrName>style.visibility</p:attrName>
                                        </p:attrNameLst>
                                      </p:cBhvr>
                                      <p:to>
                                        <p:strVal val="visible"/>
                                      </p:to>
                                    </p:set>
                                    <p:animEffect transition="in" filter="checkerboard(across)">
                                      <p:cBhvr>
                                        <p:cTn id="94" dur="500"/>
                                        <p:tgtEl>
                                          <p:spTgt spid="400393"/>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50" presetClass="entr" presetSubtype="0" decel="100000" fill="hold" nodeType="clickEffect">
                                  <p:stCondLst>
                                    <p:cond delay="0"/>
                                  </p:stCondLst>
                                  <p:childTnLst>
                                    <p:set>
                                      <p:cBhvr>
                                        <p:cTn id="98" dur="1" fill="hold">
                                          <p:stCondLst>
                                            <p:cond delay="0"/>
                                          </p:stCondLst>
                                        </p:cTn>
                                        <p:tgtEl>
                                          <p:spTgt spid="400391">
                                            <p:txEl>
                                              <p:pRg st="0" end="0"/>
                                            </p:txEl>
                                          </p:spTgt>
                                        </p:tgtEl>
                                        <p:attrNameLst>
                                          <p:attrName>style.visibility</p:attrName>
                                        </p:attrNameLst>
                                      </p:cBhvr>
                                      <p:to>
                                        <p:strVal val="visible"/>
                                      </p:to>
                                    </p:set>
                                    <p:anim calcmode="lin" valueType="num">
                                      <p:cBhvr>
                                        <p:cTn id="99" dur="1000" fill="hold"/>
                                        <p:tgtEl>
                                          <p:spTgt spid="400391">
                                            <p:txEl>
                                              <p:pRg st="0" end="0"/>
                                            </p:txEl>
                                          </p:spTgt>
                                        </p:tgtEl>
                                        <p:attrNameLst>
                                          <p:attrName>ppt_w</p:attrName>
                                        </p:attrNameLst>
                                      </p:cBhvr>
                                      <p:tavLst>
                                        <p:tav tm="0">
                                          <p:val>
                                            <p:strVal val="#ppt_w+.3"/>
                                          </p:val>
                                        </p:tav>
                                        <p:tav tm="100000">
                                          <p:val>
                                            <p:strVal val="#ppt_w"/>
                                          </p:val>
                                        </p:tav>
                                      </p:tavLst>
                                    </p:anim>
                                    <p:anim calcmode="lin" valueType="num">
                                      <p:cBhvr>
                                        <p:cTn id="100" dur="1000" fill="hold"/>
                                        <p:tgtEl>
                                          <p:spTgt spid="400391">
                                            <p:txEl>
                                              <p:pRg st="0" end="0"/>
                                            </p:txEl>
                                          </p:spTgt>
                                        </p:tgtEl>
                                        <p:attrNameLst>
                                          <p:attrName>ppt_h</p:attrName>
                                        </p:attrNameLst>
                                      </p:cBhvr>
                                      <p:tavLst>
                                        <p:tav tm="0">
                                          <p:val>
                                            <p:strVal val="#ppt_h"/>
                                          </p:val>
                                        </p:tav>
                                        <p:tav tm="100000">
                                          <p:val>
                                            <p:strVal val="#ppt_h"/>
                                          </p:val>
                                        </p:tav>
                                      </p:tavLst>
                                    </p:anim>
                                    <p:animEffect transition="in" filter="fade">
                                      <p:cBhvr>
                                        <p:cTn id="101" dur="1000"/>
                                        <p:tgtEl>
                                          <p:spTgt spid="400391">
                                            <p:txEl>
                                              <p:pRg st="0" end="0"/>
                                            </p:txEl>
                                          </p:spTgt>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50" presetClass="entr" presetSubtype="0" decel="100000" fill="hold" nodeType="clickEffect">
                                  <p:stCondLst>
                                    <p:cond delay="0"/>
                                  </p:stCondLst>
                                  <p:childTnLst>
                                    <p:set>
                                      <p:cBhvr>
                                        <p:cTn id="105" dur="1" fill="hold">
                                          <p:stCondLst>
                                            <p:cond delay="0"/>
                                          </p:stCondLst>
                                        </p:cTn>
                                        <p:tgtEl>
                                          <p:spTgt spid="400391">
                                            <p:txEl>
                                              <p:pRg st="1" end="1"/>
                                            </p:txEl>
                                          </p:spTgt>
                                        </p:tgtEl>
                                        <p:attrNameLst>
                                          <p:attrName>style.visibility</p:attrName>
                                        </p:attrNameLst>
                                      </p:cBhvr>
                                      <p:to>
                                        <p:strVal val="visible"/>
                                      </p:to>
                                    </p:set>
                                    <p:anim calcmode="lin" valueType="num">
                                      <p:cBhvr>
                                        <p:cTn id="106" dur="1000" fill="hold"/>
                                        <p:tgtEl>
                                          <p:spTgt spid="400391">
                                            <p:txEl>
                                              <p:pRg st="1" end="1"/>
                                            </p:txEl>
                                          </p:spTgt>
                                        </p:tgtEl>
                                        <p:attrNameLst>
                                          <p:attrName>ppt_w</p:attrName>
                                        </p:attrNameLst>
                                      </p:cBhvr>
                                      <p:tavLst>
                                        <p:tav tm="0">
                                          <p:val>
                                            <p:strVal val="#ppt_w+.3"/>
                                          </p:val>
                                        </p:tav>
                                        <p:tav tm="100000">
                                          <p:val>
                                            <p:strVal val="#ppt_w"/>
                                          </p:val>
                                        </p:tav>
                                      </p:tavLst>
                                    </p:anim>
                                    <p:anim calcmode="lin" valueType="num">
                                      <p:cBhvr>
                                        <p:cTn id="107" dur="1000" fill="hold"/>
                                        <p:tgtEl>
                                          <p:spTgt spid="400391">
                                            <p:txEl>
                                              <p:pRg st="1" end="1"/>
                                            </p:txEl>
                                          </p:spTgt>
                                        </p:tgtEl>
                                        <p:attrNameLst>
                                          <p:attrName>ppt_h</p:attrName>
                                        </p:attrNameLst>
                                      </p:cBhvr>
                                      <p:tavLst>
                                        <p:tav tm="0">
                                          <p:val>
                                            <p:strVal val="#ppt_h"/>
                                          </p:val>
                                        </p:tav>
                                        <p:tav tm="100000">
                                          <p:val>
                                            <p:strVal val="#ppt_h"/>
                                          </p:val>
                                        </p:tav>
                                      </p:tavLst>
                                    </p:anim>
                                    <p:animEffect transition="in" filter="fade">
                                      <p:cBhvr>
                                        <p:cTn id="108" dur="1000"/>
                                        <p:tgtEl>
                                          <p:spTgt spid="400391">
                                            <p:txEl>
                                              <p:pRg st="1" end="1"/>
                                            </p:txEl>
                                          </p:spTgt>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50" presetClass="entr" presetSubtype="0" decel="100000" fill="hold" nodeType="clickEffect">
                                  <p:stCondLst>
                                    <p:cond delay="0"/>
                                  </p:stCondLst>
                                  <p:childTnLst>
                                    <p:set>
                                      <p:cBhvr>
                                        <p:cTn id="112" dur="1" fill="hold">
                                          <p:stCondLst>
                                            <p:cond delay="0"/>
                                          </p:stCondLst>
                                        </p:cTn>
                                        <p:tgtEl>
                                          <p:spTgt spid="400391">
                                            <p:txEl>
                                              <p:pRg st="2" end="2"/>
                                            </p:txEl>
                                          </p:spTgt>
                                        </p:tgtEl>
                                        <p:attrNameLst>
                                          <p:attrName>style.visibility</p:attrName>
                                        </p:attrNameLst>
                                      </p:cBhvr>
                                      <p:to>
                                        <p:strVal val="visible"/>
                                      </p:to>
                                    </p:set>
                                    <p:anim calcmode="lin" valueType="num">
                                      <p:cBhvr>
                                        <p:cTn id="113" dur="1000" fill="hold"/>
                                        <p:tgtEl>
                                          <p:spTgt spid="400391">
                                            <p:txEl>
                                              <p:pRg st="2" end="2"/>
                                            </p:txEl>
                                          </p:spTgt>
                                        </p:tgtEl>
                                        <p:attrNameLst>
                                          <p:attrName>ppt_w</p:attrName>
                                        </p:attrNameLst>
                                      </p:cBhvr>
                                      <p:tavLst>
                                        <p:tav tm="0">
                                          <p:val>
                                            <p:strVal val="#ppt_w+.3"/>
                                          </p:val>
                                        </p:tav>
                                        <p:tav tm="100000">
                                          <p:val>
                                            <p:strVal val="#ppt_w"/>
                                          </p:val>
                                        </p:tav>
                                      </p:tavLst>
                                    </p:anim>
                                    <p:anim calcmode="lin" valueType="num">
                                      <p:cBhvr>
                                        <p:cTn id="114" dur="1000" fill="hold"/>
                                        <p:tgtEl>
                                          <p:spTgt spid="400391">
                                            <p:txEl>
                                              <p:pRg st="2" end="2"/>
                                            </p:txEl>
                                          </p:spTgt>
                                        </p:tgtEl>
                                        <p:attrNameLst>
                                          <p:attrName>ppt_h</p:attrName>
                                        </p:attrNameLst>
                                      </p:cBhvr>
                                      <p:tavLst>
                                        <p:tav tm="0">
                                          <p:val>
                                            <p:strVal val="#ppt_h"/>
                                          </p:val>
                                        </p:tav>
                                        <p:tav tm="100000">
                                          <p:val>
                                            <p:strVal val="#ppt_h"/>
                                          </p:val>
                                        </p:tav>
                                      </p:tavLst>
                                    </p:anim>
                                    <p:animEffect transition="in" filter="fade">
                                      <p:cBhvr>
                                        <p:cTn id="115" dur="1000"/>
                                        <p:tgtEl>
                                          <p:spTgt spid="400391">
                                            <p:txEl>
                                              <p:pRg st="2" end="2"/>
                                            </p:txEl>
                                          </p:spTgt>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50" presetClass="entr" presetSubtype="0" decel="100000" fill="hold" nodeType="clickEffect">
                                  <p:stCondLst>
                                    <p:cond delay="0"/>
                                  </p:stCondLst>
                                  <p:childTnLst>
                                    <p:set>
                                      <p:cBhvr>
                                        <p:cTn id="119" dur="1" fill="hold">
                                          <p:stCondLst>
                                            <p:cond delay="0"/>
                                          </p:stCondLst>
                                        </p:cTn>
                                        <p:tgtEl>
                                          <p:spTgt spid="400391">
                                            <p:txEl>
                                              <p:pRg st="3" end="3"/>
                                            </p:txEl>
                                          </p:spTgt>
                                        </p:tgtEl>
                                        <p:attrNameLst>
                                          <p:attrName>style.visibility</p:attrName>
                                        </p:attrNameLst>
                                      </p:cBhvr>
                                      <p:to>
                                        <p:strVal val="visible"/>
                                      </p:to>
                                    </p:set>
                                    <p:anim calcmode="lin" valueType="num">
                                      <p:cBhvr>
                                        <p:cTn id="120" dur="1000" fill="hold"/>
                                        <p:tgtEl>
                                          <p:spTgt spid="400391">
                                            <p:txEl>
                                              <p:pRg st="3" end="3"/>
                                            </p:txEl>
                                          </p:spTgt>
                                        </p:tgtEl>
                                        <p:attrNameLst>
                                          <p:attrName>ppt_w</p:attrName>
                                        </p:attrNameLst>
                                      </p:cBhvr>
                                      <p:tavLst>
                                        <p:tav tm="0">
                                          <p:val>
                                            <p:strVal val="#ppt_w+.3"/>
                                          </p:val>
                                        </p:tav>
                                        <p:tav tm="100000">
                                          <p:val>
                                            <p:strVal val="#ppt_w"/>
                                          </p:val>
                                        </p:tav>
                                      </p:tavLst>
                                    </p:anim>
                                    <p:anim calcmode="lin" valueType="num">
                                      <p:cBhvr>
                                        <p:cTn id="121" dur="1000" fill="hold"/>
                                        <p:tgtEl>
                                          <p:spTgt spid="400391">
                                            <p:txEl>
                                              <p:pRg st="3" end="3"/>
                                            </p:txEl>
                                          </p:spTgt>
                                        </p:tgtEl>
                                        <p:attrNameLst>
                                          <p:attrName>ppt_h</p:attrName>
                                        </p:attrNameLst>
                                      </p:cBhvr>
                                      <p:tavLst>
                                        <p:tav tm="0">
                                          <p:val>
                                            <p:strVal val="#ppt_h"/>
                                          </p:val>
                                        </p:tav>
                                        <p:tav tm="100000">
                                          <p:val>
                                            <p:strVal val="#ppt_h"/>
                                          </p:val>
                                        </p:tav>
                                      </p:tavLst>
                                    </p:anim>
                                    <p:animEffect transition="in" filter="fade">
                                      <p:cBhvr>
                                        <p:cTn id="122" dur="1000"/>
                                        <p:tgtEl>
                                          <p:spTgt spid="400391">
                                            <p:txEl>
                                              <p:pRg st="3" end="3"/>
                                            </p:txEl>
                                          </p:spTgt>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50" presetClass="entr" presetSubtype="0" decel="100000" fill="hold" nodeType="clickEffect">
                                  <p:stCondLst>
                                    <p:cond delay="0"/>
                                  </p:stCondLst>
                                  <p:childTnLst>
                                    <p:set>
                                      <p:cBhvr>
                                        <p:cTn id="126" dur="1" fill="hold">
                                          <p:stCondLst>
                                            <p:cond delay="0"/>
                                          </p:stCondLst>
                                        </p:cTn>
                                        <p:tgtEl>
                                          <p:spTgt spid="400391">
                                            <p:txEl>
                                              <p:pRg st="4" end="4"/>
                                            </p:txEl>
                                          </p:spTgt>
                                        </p:tgtEl>
                                        <p:attrNameLst>
                                          <p:attrName>style.visibility</p:attrName>
                                        </p:attrNameLst>
                                      </p:cBhvr>
                                      <p:to>
                                        <p:strVal val="visible"/>
                                      </p:to>
                                    </p:set>
                                    <p:anim calcmode="lin" valueType="num">
                                      <p:cBhvr>
                                        <p:cTn id="127" dur="1000" fill="hold"/>
                                        <p:tgtEl>
                                          <p:spTgt spid="400391">
                                            <p:txEl>
                                              <p:pRg st="4" end="4"/>
                                            </p:txEl>
                                          </p:spTgt>
                                        </p:tgtEl>
                                        <p:attrNameLst>
                                          <p:attrName>ppt_w</p:attrName>
                                        </p:attrNameLst>
                                      </p:cBhvr>
                                      <p:tavLst>
                                        <p:tav tm="0">
                                          <p:val>
                                            <p:strVal val="#ppt_w+.3"/>
                                          </p:val>
                                        </p:tav>
                                        <p:tav tm="100000">
                                          <p:val>
                                            <p:strVal val="#ppt_w"/>
                                          </p:val>
                                        </p:tav>
                                      </p:tavLst>
                                    </p:anim>
                                    <p:anim calcmode="lin" valueType="num">
                                      <p:cBhvr>
                                        <p:cTn id="128" dur="1000" fill="hold"/>
                                        <p:tgtEl>
                                          <p:spTgt spid="400391">
                                            <p:txEl>
                                              <p:pRg st="4" end="4"/>
                                            </p:txEl>
                                          </p:spTgt>
                                        </p:tgtEl>
                                        <p:attrNameLst>
                                          <p:attrName>ppt_h</p:attrName>
                                        </p:attrNameLst>
                                      </p:cBhvr>
                                      <p:tavLst>
                                        <p:tav tm="0">
                                          <p:val>
                                            <p:strVal val="#ppt_h"/>
                                          </p:val>
                                        </p:tav>
                                        <p:tav tm="100000">
                                          <p:val>
                                            <p:strVal val="#ppt_h"/>
                                          </p:val>
                                        </p:tav>
                                      </p:tavLst>
                                    </p:anim>
                                    <p:animEffect transition="in" filter="fade">
                                      <p:cBhvr>
                                        <p:cTn id="129" dur="1000"/>
                                        <p:tgtEl>
                                          <p:spTgt spid="4003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9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4383088" y="587375"/>
            <a:ext cx="8393112" cy="585788"/>
          </a:xfrm>
        </p:spPr>
        <p:txBody>
          <a:bodyPr/>
          <a:lstStyle/>
          <a:p>
            <a:pPr algn="r" rtl="1" eaLnBrk="1" fontAlgn="auto" hangingPunct="1">
              <a:spcAft>
                <a:spcPts val="0"/>
              </a:spcAft>
              <a:defRPr/>
            </a:pPr>
            <a:r>
              <a:rPr lang="fa-IR" sz="3200" dirty="0" smtClean="0"/>
              <a:t>مقدمه</a:t>
            </a:r>
            <a:endParaRPr lang="en-US" sz="3600" dirty="0" smtClean="0"/>
          </a:p>
        </p:txBody>
      </p:sp>
      <p:sp>
        <p:nvSpPr>
          <p:cNvPr id="15053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5DA167B-86BC-49A2-B8C9-84FBBCDF95DF}" type="slidenum">
              <a:rPr lang="en-US" sz="1000" b="0">
                <a:latin typeface="Verdana" pitchFamily="34" charset="0"/>
              </a:rPr>
              <a:pPr/>
              <a:t>74</a:t>
            </a:fld>
            <a:endParaRPr lang="en-US" sz="1000" b="0">
              <a:latin typeface="Verdana" pitchFamily="34" charset="0"/>
            </a:endParaRPr>
          </a:p>
        </p:txBody>
      </p:sp>
      <p:sp>
        <p:nvSpPr>
          <p:cNvPr id="402435" name="Rectangle 3"/>
          <p:cNvSpPr>
            <a:spLocks noChangeArrowheads="1"/>
          </p:cNvSpPr>
          <p:nvPr/>
        </p:nvSpPr>
        <p:spPr bwMode="auto">
          <a:xfrm>
            <a:off x="1619250" y="23495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dirty="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dirty="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02436" name="Line 4"/>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402437" name="Rectangle 5"/>
          <p:cNvSpPr>
            <a:spLocks noChangeArrowheads="1"/>
          </p:cNvSpPr>
          <p:nvPr/>
        </p:nvSpPr>
        <p:spPr bwMode="auto">
          <a:xfrm>
            <a:off x="0" y="1258888"/>
            <a:ext cx="9144000" cy="3316287"/>
          </a:xfrm>
          <a:prstGeom prst="rect">
            <a:avLst/>
          </a:prstGeom>
          <a:noFill/>
          <a:ln w="9525">
            <a:noFill/>
            <a:miter lim="800000"/>
            <a:headEnd/>
            <a:tailEnd/>
          </a:ln>
          <a:effectLst/>
        </p:spPr>
        <p:txBody>
          <a:bodyPr/>
          <a:lstStyle/>
          <a:p>
            <a:pPr marL="863600" lvl="1" indent="-457200" algn="just" rtl="1" eaLnBrk="1" hangingPunct="1">
              <a:lnSpc>
                <a:spcPct val="120000"/>
              </a:lnSpc>
              <a:spcBef>
                <a:spcPct val="20000"/>
              </a:spcBef>
              <a:buClr>
                <a:schemeClr val="tx1"/>
              </a:buClr>
              <a:defRPr/>
            </a:pPr>
            <a:r>
              <a:rPr lang="fa-IR" sz="2800">
                <a:effectLst>
                  <a:outerShdw blurRad="38100" dist="38100" dir="2700000" algn="tl">
                    <a:srgbClr val="000000"/>
                  </a:outerShdw>
                </a:effectLst>
                <a:latin typeface="Verdana" pitchFamily="34" charset="0"/>
              </a:rPr>
              <a:t>خداوند وجود واحد قهار و خالق هستی است؛ از این رو،نظام عالم خلقت، بر محور توحید، استوار است و یک فرمان و یک امر، در عالم، جاری است: </a:t>
            </a:r>
          </a:p>
          <a:p>
            <a:pPr marL="863600" lvl="1" indent="-457200" algn="r" rtl="1" eaLnBrk="1" hangingPunct="1">
              <a:lnSpc>
                <a:spcPct val="120000"/>
              </a:lnSpc>
              <a:spcBef>
                <a:spcPct val="20000"/>
              </a:spcBef>
              <a:buClr>
                <a:schemeClr val="tx1"/>
              </a:buClr>
              <a:buFontTx/>
              <a:buChar char="•"/>
              <a:defRPr/>
            </a:pPr>
            <a:r>
              <a:rPr lang="fa-IR" sz="2900">
                <a:solidFill>
                  <a:schemeClr val="tx2"/>
                </a:solidFill>
                <a:effectLst>
                  <a:outerShdw blurRad="38100" dist="38100" dir="2700000" algn="tl">
                    <a:srgbClr val="000000"/>
                  </a:outerShdw>
                </a:effectLst>
                <a:latin typeface="Verdana" pitchFamily="34" charset="0"/>
              </a:rPr>
              <a:t>«أَلَالَهُ</a:t>
            </a:r>
            <a:r>
              <a:rPr lang="en-US" sz="2900">
                <a:solidFill>
                  <a:schemeClr val="tx2"/>
                </a:solidFill>
                <a:effectLst>
                  <a:outerShdw blurRad="38100" dist="38100" dir="2700000" algn="tl">
                    <a:srgbClr val="000000"/>
                  </a:outerShdw>
                </a:effectLst>
                <a:latin typeface="Verdana" pitchFamily="34" charset="0"/>
              </a:rPr>
              <a:t> </a:t>
            </a:r>
            <a:r>
              <a:rPr lang="fa-IR" sz="2900">
                <a:solidFill>
                  <a:schemeClr val="tx2"/>
                </a:solidFill>
                <a:effectLst>
                  <a:outerShdw blurRad="38100" dist="38100" dir="2700000" algn="tl">
                    <a:srgbClr val="000000"/>
                  </a:outerShdw>
                </a:effectLst>
                <a:latin typeface="Verdana" pitchFamily="34" charset="0"/>
              </a:rPr>
              <a:t>الخَلقُ وَ الاَمرُ تَبَارَکَ اللهُ رَبَّ العَالمینَ »</a:t>
            </a:r>
            <a:r>
              <a:rPr lang="fa-IR" sz="2400" b="0">
                <a:solidFill>
                  <a:schemeClr val="accent2"/>
                </a:solidFill>
                <a:effectLst>
                  <a:outerShdw blurRad="38100" dist="38100" dir="2700000" algn="tl">
                    <a:srgbClr val="000000"/>
                  </a:outerShdw>
                </a:effectLst>
                <a:latin typeface="Verdana" pitchFamily="34" charset="0"/>
              </a:rPr>
              <a:t> </a:t>
            </a:r>
            <a:r>
              <a:rPr lang="fa-IR" sz="2900">
                <a:solidFill>
                  <a:schemeClr val="tx2"/>
                </a:solidFill>
                <a:effectLst>
                  <a:outerShdw blurRad="38100" dist="38100" dir="2700000" algn="tl">
                    <a:srgbClr val="000000"/>
                  </a:outerShdw>
                </a:effectLst>
                <a:latin typeface="Verdana" pitchFamily="34" charset="0"/>
              </a:rPr>
              <a:t>( اعراف / 54)</a:t>
            </a:r>
            <a:r>
              <a:rPr lang="fa-IR" sz="1600" b="0">
                <a:solidFill>
                  <a:schemeClr val="accent2"/>
                </a:solidFill>
                <a:effectLst>
                  <a:outerShdw blurRad="38100" dist="38100" dir="2700000" algn="tl">
                    <a:srgbClr val="000000"/>
                  </a:outerShdw>
                </a:effectLst>
                <a:latin typeface="Verdana" pitchFamily="34" charset="0"/>
              </a:rPr>
              <a:t> </a:t>
            </a:r>
          </a:p>
          <a:p>
            <a:pPr marL="863600" lvl="1" indent="-457200" algn="r" rtl="1" eaLnBrk="1" hangingPunct="1">
              <a:lnSpc>
                <a:spcPct val="120000"/>
              </a:lnSpc>
              <a:spcBef>
                <a:spcPct val="20000"/>
              </a:spcBef>
              <a:buClr>
                <a:schemeClr val="tx1"/>
              </a:buClr>
              <a:buFontTx/>
              <a:buChar char="•"/>
              <a:defRPr/>
            </a:pPr>
            <a:r>
              <a:rPr lang="fa-IR" sz="2600">
                <a:solidFill>
                  <a:srgbClr val="00FFFF"/>
                </a:solidFill>
                <a:effectLst>
                  <a:outerShdw blurRad="38100" dist="38100" dir="2700000" algn="tl">
                    <a:srgbClr val="000000"/>
                  </a:outerShdw>
                </a:effectLst>
                <a:latin typeface="Verdana" pitchFamily="34" charset="0"/>
              </a:rPr>
              <a:t>«بهوش باشید که خلقت و فرمانِ بر خلقت، از آنِ خداست؛ چراکه، منبع لایزال خیرو برکت است خداوند که پروردگار همه عوالم هستی است».</a:t>
            </a:r>
            <a:r>
              <a:rPr lang="fa-IR" sz="2900">
                <a:solidFill>
                  <a:srgbClr val="00FFFF"/>
                </a:solidFill>
                <a:effectLst>
                  <a:outerShdw blurRad="38100" dist="38100" dir="2700000" algn="tl">
                    <a:srgbClr val="000000"/>
                  </a:outerShdw>
                </a:effectLst>
                <a:latin typeface="Verdana" pitchFamily="34" charset="0"/>
              </a:rPr>
              <a:t> </a:t>
            </a:r>
            <a:endParaRPr lang="fa-IR" sz="2800">
              <a:effectLst>
                <a:outerShdw blurRad="38100" dist="38100" dir="2700000" algn="tl">
                  <a:srgbClr val="000000"/>
                </a:outerShdw>
              </a:effectLst>
              <a:latin typeface="Verdana" pitchFamily="34" charset="0"/>
            </a:endParaRPr>
          </a:p>
          <a:p>
            <a:pPr marL="863600" lvl="1" indent="-457200" algn="just" rtl="1" eaLnBrk="1" hangingPunct="1">
              <a:lnSpc>
                <a:spcPct val="120000"/>
              </a:lnSpc>
              <a:spcBef>
                <a:spcPct val="20000"/>
              </a:spcBef>
              <a:buClr>
                <a:schemeClr val="tx1"/>
              </a:buClr>
              <a:defRPr/>
            </a:pPr>
            <a:r>
              <a:rPr lang="fa-IR" sz="2400">
                <a:effectLst>
                  <a:outerShdw blurRad="38100" dist="38100" dir="2700000" algn="tl">
                    <a:srgbClr val="000000"/>
                  </a:outerShdw>
                </a:effectLst>
                <a:latin typeface="Verdana" pitchFamily="34" charset="0"/>
              </a:rPr>
              <a:t>این نظام واحد، بر محور توحید و فرامین الهی جاری است، از این رو، مسأله وحدت در نظام اجتماعی، مسأله ای اساسی است که از حیث نظری، بر دین اسلام استوار است و از حیث عملی، هم باید مدیریت واحدی در رأس نظام و مجموعه ها باشد، تا یک امر و یک فرمان برسیستم و مجموعه ها جاری باشد؛ فرمانی که شرعیتش از ولایت خداست، و در طول آن قرار دارد. </a:t>
            </a:r>
            <a:endParaRPr lang="fa-IR" sz="2500">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22659105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4" name="Rectangle 4"/>
          <p:cNvSpPr>
            <a:spLocks noGrp="1" noChangeArrowheads="1"/>
          </p:cNvSpPr>
          <p:nvPr>
            <p:ph type="title"/>
          </p:nvPr>
        </p:nvSpPr>
        <p:spPr>
          <a:xfrm>
            <a:off x="2425700" y="315913"/>
            <a:ext cx="8229600" cy="1139825"/>
          </a:xfrm>
        </p:spPr>
        <p:txBody>
          <a:bodyPr/>
          <a:lstStyle/>
          <a:p>
            <a:pPr eaLnBrk="1" fontAlgn="auto" hangingPunct="1">
              <a:spcAft>
                <a:spcPts val="0"/>
              </a:spcAft>
              <a:defRPr/>
            </a:pPr>
            <a:r>
              <a:rPr lang="fa-IR" sz="3600" dirty="0" smtClean="0"/>
              <a:t>امامت الهي محور اساسي وحدت</a:t>
            </a:r>
            <a:endParaRPr lang="en-US" sz="3600" dirty="0" smtClean="0"/>
          </a:p>
        </p:txBody>
      </p:sp>
      <p:sp>
        <p:nvSpPr>
          <p:cNvPr id="404485" name="Rectangle 5"/>
          <p:cNvSpPr>
            <a:spLocks noGrp="1" noChangeArrowheads="1"/>
          </p:cNvSpPr>
          <p:nvPr>
            <p:ph idx="1"/>
          </p:nvPr>
        </p:nvSpPr>
        <p:spPr>
          <a:xfrm>
            <a:off x="0" y="1135063"/>
            <a:ext cx="9144000" cy="4813300"/>
          </a:xfrm>
        </p:spPr>
        <p:txBody>
          <a:bodyPr>
            <a:normAutofit fontScale="85000" lnSpcReduction="20000"/>
          </a:bodyPr>
          <a:lstStyle/>
          <a:p>
            <a:pPr marL="457200" indent="-457200" algn="just" rtl="1" eaLnBrk="1" fontAlgn="auto" hangingPunct="1">
              <a:spcBef>
                <a:spcPts val="0"/>
              </a:spcBef>
              <a:spcAft>
                <a:spcPts val="0"/>
              </a:spcAft>
              <a:buFont typeface="Arial"/>
              <a:buChar char="•"/>
              <a:defRPr/>
            </a:pPr>
            <a:r>
              <a:rPr lang="fa-IR" sz="3600" b="1" dirty="0" smtClean="0"/>
              <a:t>در سوره انبياء وقتي سلسله انبياء را مطرح مي‌كند، تذكر به اين وحدت را اساس قرارمي‌دهد:</a:t>
            </a:r>
          </a:p>
          <a:p>
            <a:pPr marL="863600" lvl="1" indent="-457200" algn="just" rtl="1" eaLnBrk="1" fontAlgn="auto" hangingPunct="1">
              <a:spcBef>
                <a:spcPts val="0"/>
              </a:spcBef>
              <a:spcAft>
                <a:spcPts val="0"/>
              </a:spcAft>
              <a:buFont typeface="Arial"/>
              <a:buChar char="•"/>
              <a:defRPr/>
            </a:pPr>
            <a:r>
              <a:rPr lang="fa-IR" sz="3300" b="1" dirty="0" smtClean="0">
                <a:solidFill>
                  <a:schemeClr val="tx2"/>
                </a:solidFill>
              </a:rPr>
              <a:t>«اِنَّ هذه اَمتكم اُمَّةً واحدةً وَ انارَبُّكُم فُاعبُدُونِ»  (انبیاء/92)</a:t>
            </a:r>
          </a:p>
          <a:p>
            <a:pPr marL="863600" lvl="1" indent="-457200" algn="just" rtl="1" eaLnBrk="1" fontAlgn="auto" hangingPunct="1">
              <a:spcBef>
                <a:spcPts val="0"/>
              </a:spcBef>
              <a:spcAft>
                <a:spcPts val="0"/>
              </a:spcAft>
              <a:buFont typeface="Arial"/>
              <a:buChar char="•"/>
              <a:defRPr/>
            </a:pPr>
            <a:r>
              <a:rPr lang="fa-IR" sz="3000" b="1" dirty="0" smtClean="0">
                <a:solidFill>
                  <a:srgbClr val="00FFFF"/>
                </a:solidFill>
              </a:rPr>
              <a:t>«اين امت بايد امت واحده باشد من هم خداي واحد قهارم پس ، امت واحد مرا بپرستيد.»</a:t>
            </a:r>
          </a:p>
          <a:p>
            <a:pPr marL="457200" indent="-457200" algn="just" rtl="1" eaLnBrk="1" fontAlgn="auto" hangingPunct="1">
              <a:spcBef>
                <a:spcPts val="0"/>
              </a:spcBef>
              <a:spcAft>
                <a:spcPts val="0"/>
              </a:spcAft>
              <a:buFont typeface="Arial"/>
              <a:buChar char="•"/>
              <a:defRPr/>
            </a:pPr>
            <a:r>
              <a:rPr lang="fa-IR" sz="3600" b="1" dirty="0" smtClean="0"/>
              <a:t>نكته اساسي در آيه فوق اين است كه تَلَبُّس و عمل در احكام ديني فردي بدون محوريت امامت الهي، مطلوب خدا به حساب نمي‌آيد. زيرا كسي كه عزم بندگي خدا را دارد ديانتش بايد در ضمن امت واحده تحقق يابد و امت واحده هم بدون امام واحد معصوم امكان تحقق ندارد.</a:t>
            </a:r>
          </a:p>
        </p:txBody>
      </p:sp>
      <p:sp>
        <p:nvSpPr>
          <p:cNvPr id="15258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FF46024-C15F-4B78-B9ED-2060C37C055D}" type="slidenum">
              <a:rPr lang="en-US" sz="1000" b="0">
                <a:latin typeface="Verdana" pitchFamily="34" charset="0"/>
              </a:rPr>
              <a:pPr/>
              <a:t>75</a:t>
            </a:fld>
            <a:endParaRPr lang="en-US" sz="1000" b="0">
              <a:latin typeface="Verdana" pitchFamily="34" charset="0"/>
            </a:endParaRPr>
          </a:p>
        </p:txBody>
      </p:sp>
      <p:sp>
        <p:nvSpPr>
          <p:cNvPr id="404482"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04483"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7503235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404485">
                                            <p:txEl>
                                              <p:pRg st="0" end="0"/>
                                            </p:txEl>
                                          </p:spTgt>
                                        </p:tgtEl>
                                        <p:attrNameLst>
                                          <p:attrName>style.visibility</p:attrName>
                                        </p:attrNameLst>
                                      </p:cBhvr>
                                      <p:to>
                                        <p:strVal val="visible"/>
                                      </p:to>
                                    </p:set>
                                    <p:anim calcmode="lin" valueType="num">
                                      <p:cBhvr>
                                        <p:cTn id="7" dur="1000" fill="hold"/>
                                        <p:tgtEl>
                                          <p:spTgt spid="40448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04485">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0448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32" fill="hold" nodeType="clickEffect">
                                  <p:stCondLst>
                                    <p:cond delay="0"/>
                                  </p:stCondLst>
                                  <p:childTnLst>
                                    <p:set>
                                      <p:cBhvr>
                                        <p:cTn id="13" dur="1" fill="hold">
                                          <p:stCondLst>
                                            <p:cond delay="0"/>
                                          </p:stCondLst>
                                        </p:cTn>
                                        <p:tgtEl>
                                          <p:spTgt spid="404485">
                                            <p:txEl>
                                              <p:pRg st="1" end="1"/>
                                            </p:txEl>
                                          </p:spTgt>
                                        </p:tgtEl>
                                        <p:attrNameLst>
                                          <p:attrName>style.visibility</p:attrName>
                                        </p:attrNameLst>
                                      </p:cBhvr>
                                      <p:to>
                                        <p:strVal val="visible"/>
                                      </p:to>
                                    </p:set>
                                    <p:anim calcmode="lin" valueType="num">
                                      <p:cBhvr>
                                        <p:cTn id="14" dur="1000" fill="hold"/>
                                        <p:tgtEl>
                                          <p:spTgt spid="404485">
                                            <p:txEl>
                                              <p:pRg st="1" end="1"/>
                                            </p:txEl>
                                          </p:spTgt>
                                        </p:tgtEl>
                                        <p:attrNameLst>
                                          <p:attrName>ppt_w</p:attrName>
                                        </p:attrNameLst>
                                      </p:cBhvr>
                                      <p:tavLst>
                                        <p:tav tm="0">
                                          <p:val>
                                            <p:strVal val="4*#ppt_w"/>
                                          </p:val>
                                        </p:tav>
                                        <p:tav tm="100000">
                                          <p:val>
                                            <p:strVal val="#ppt_w"/>
                                          </p:val>
                                        </p:tav>
                                      </p:tavLst>
                                    </p:anim>
                                    <p:anim calcmode="lin" valueType="num">
                                      <p:cBhvr>
                                        <p:cTn id="15" dur="1000" fill="hold"/>
                                        <p:tgtEl>
                                          <p:spTgt spid="404485">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32" fill="hold" nodeType="clickEffect">
                                  <p:stCondLst>
                                    <p:cond delay="0"/>
                                  </p:stCondLst>
                                  <p:childTnLst>
                                    <p:set>
                                      <p:cBhvr>
                                        <p:cTn id="19" dur="1" fill="hold">
                                          <p:stCondLst>
                                            <p:cond delay="0"/>
                                          </p:stCondLst>
                                        </p:cTn>
                                        <p:tgtEl>
                                          <p:spTgt spid="404485">
                                            <p:txEl>
                                              <p:pRg st="2" end="2"/>
                                            </p:txEl>
                                          </p:spTgt>
                                        </p:tgtEl>
                                        <p:attrNameLst>
                                          <p:attrName>style.visibility</p:attrName>
                                        </p:attrNameLst>
                                      </p:cBhvr>
                                      <p:to>
                                        <p:strVal val="visible"/>
                                      </p:to>
                                    </p:set>
                                    <p:anim calcmode="lin" valueType="num">
                                      <p:cBhvr>
                                        <p:cTn id="20" dur="1000" fill="hold"/>
                                        <p:tgtEl>
                                          <p:spTgt spid="404485">
                                            <p:txEl>
                                              <p:pRg st="2" end="2"/>
                                            </p:txEl>
                                          </p:spTgt>
                                        </p:tgtEl>
                                        <p:attrNameLst>
                                          <p:attrName>ppt_w</p:attrName>
                                        </p:attrNameLst>
                                      </p:cBhvr>
                                      <p:tavLst>
                                        <p:tav tm="0">
                                          <p:val>
                                            <p:strVal val="4*#ppt_w"/>
                                          </p:val>
                                        </p:tav>
                                        <p:tav tm="100000">
                                          <p:val>
                                            <p:strVal val="#ppt_w"/>
                                          </p:val>
                                        </p:tav>
                                      </p:tavLst>
                                    </p:anim>
                                    <p:anim calcmode="lin" valueType="num">
                                      <p:cBhvr>
                                        <p:cTn id="21" dur="1000" fill="hold"/>
                                        <p:tgtEl>
                                          <p:spTgt spid="404485">
                                            <p:txEl>
                                              <p:pRg st="2" end="2"/>
                                            </p:txEl>
                                          </p:spTgt>
                                        </p:tgtEl>
                                        <p:attrNameLst>
                                          <p:attrName>ppt_h</p:attrName>
                                        </p:attrNameLst>
                                      </p:cBhvr>
                                      <p:tavLst>
                                        <p:tav tm="0">
                                          <p:val>
                                            <p:strVal val="4*#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nodeType="clickEffect">
                                  <p:stCondLst>
                                    <p:cond delay="0"/>
                                  </p:stCondLst>
                                  <p:iterate type="lt">
                                    <p:tmPct val="0"/>
                                  </p:iterate>
                                  <p:childTnLst>
                                    <p:set>
                                      <p:cBhvr>
                                        <p:cTn id="25" dur="1" fill="hold">
                                          <p:stCondLst>
                                            <p:cond delay="0"/>
                                          </p:stCondLst>
                                        </p:cTn>
                                        <p:tgtEl>
                                          <p:spTgt spid="404485">
                                            <p:txEl>
                                              <p:pRg st="3" end="3"/>
                                            </p:txEl>
                                          </p:spTgt>
                                        </p:tgtEl>
                                        <p:attrNameLst>
                                          <p:attrName>style.visibility</p:attrName>
                                        </p:attrNameLst>
                                      </p:cBhvr>
                                      <p:to>
                                        <p:strVal val="visible"/>
                                      </p:to>
                                    </p:set>
                                    <p:anim calcmode="lin" valueType="num">
                                      <p:cBhvr>
                                        <p:cTn id="26" dur="1000" fill="hold"/>
                                        <p:tgtEl>
                                          <p:spTgt spid="404485">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404485">
                                            <p:txEl>
                                              <p:pRg st="3" end="3"/>
                                            </p:txEl>
                                          </p:spTgt>
                                        </p:tgtEl>
                                        <p:attrNameLst>
                                          <p:attrName>ppt_h</p:attrName>
                                        </p:attrNameLst>
                                      </p:cBhvr>
                                      <p:tavLst>
                                        <p:tav tm="0">
                                          <p:val>
                                            <p:fltVal val="0"/>
                                          </p:val>
                                        </p:tav>
                                        <p:tav tm="100000">
                                          <p:val>
                                            <p:strVal val="#ppt_h"/>
                                          </p:val>
                                        </p:tav>
                                      </p:tavLst>
                                    </p:anim>
                                    <p:animEffect transition="in" filter="fade">
                                      <p:cBhvr>
                                        <p:cTn id="28" dur="1000"/>
                                        <p:tgtEl>
                                          <p:spTgt spid="40448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2" name="Rectangle 4"/>
          <p:cNvSpPr>
            <a:spLocks noGrp="1" noChangeArrowheads="1"/>
          </p:cNvSpPr>
          <p:nvPr>
            <p:ph type="title"/>
          </p:nvPr>
        </p:nvSpPr>
        <p:spPr>
          <a:xfrm>
            <a:off x="2425700" y="315913"/>
            <a:ext cx="8229600" cy="1139825"/>
          </a:xfrm>
        </p:spPr>
        <p:txBody>
          <a:bodyPr/>
          <a:lstStyle/>
          <a:p>
            <a:pPr eaLnBrk="1" fontAlgn="auto" hangingPunct="1">
              <a:spcAft>
                <a:spcPts val="0"/>
              </a:spcAft>
              <a:defRPr/>
            </a:pPr>
            <a:r>
              <a:rPr lang="fa-IR" sz="3600" dirty="0" smtClean="0"/>
              <a:t>امامت الهي محور اساسي وحدت</a:t>
            </a:r>
            <a:endParaRPr lang="en-US" sz="3600" dirty="0" smtClean="0"/>
          </a:p>
        </p:txBody>
      </p:sp>
      <p:sp>
        <p:nvSpPr>
          <p:cNvPr id="406533" name="Rectangle 5"/>
          <p:cNvSpPr>
            <a:spLocks noGrp="1" noChangeArrowheads="1"/>
          </p:cNvSpPr>
          <p:nvPr>
            <p:ph idx="1"/>
          </p:nvPr>
        </p:nvSpPr>
        <p:spPr>
          <a:xfrm>
            <a:off x="0" y="1600200"/>
            <a:ext cx="8991600" cy="4530725"/>
          </a:xfrm>
        </p:spPr>
        <p:txBody>
          <a:bodyPr>
            <a:normAutofit fontScale="92500" lnSpcReduction="10000"/>
          </a:bodyPr>
          <a:lstStyle/>
          <a:p>
            <a:pPr marL="457200" indent="-457200" algn="just" rtl="1" eaLnBrk="1" fontAlgn="auto" hangingPunct="1">
              <a:spcBef>
                <a:spcPts val="0"/>
              </a:spcBef>
              <a:spcAft>
                <a:spcPts val="0"/>
              </a:spcAft>
              <a:buFont typeface="Arial"/>
              <a:buChar char="•"/>
              <a:defRPr/>
            </a:pPr>
            <a:r>
              <a:rPr lang="fa-IR" sz="3600" b="1" dirty="0" smtClean="0"/>
              <a:t>شناخت و تبعيت از امام معصوم(ع) شرط اساسي ديانت مي باشد. به هرحال از اين آيه امت واحده ضرورت وحدت در تدين و وحدت در مديريت شرعي جامعه استفاده مي‌شود.</a:t>
            </a:r>
          </a:p>
          <a:p>
            <a:pPr marL="457200" indent="-457200" algn="just" rtl="1" eaLnBrk="1" fontAlgn="auto" hangingPunct="1">
              <a:spcBef>
                <a:spcPts val="0"/>
              </a:spcBef>
              <a:spcAft>
                <a:spcPts val="0"/>
              </a:spcAft>
              <a:buFont typeface="Arial"/>
              <a:buChar char="•"/>
              <a:defRPr/>
            </a:pPr>
            <a:r>
              <a:rPr lang="fa-IR" sz="3600" b="1" dirty="0" smtClean="0"/>
              <a:t>همچنين در سوره حجرات كه تنظيم روابط اجتماعي و سازماندهي را تذكر مي‌دهد. چند اصل مهم مطرح است. از جمله مومنان موظف‌اند مابين يكديگر را اصلاح كنند، يعني اجازه ندهند انسجام جامعه مومنان به هم بخورد و ناهماهنگي پديد بيايد</a:t>
            </a:r>
            <a:r>
              <a:rPr lang="fa-IR" sz="3600" dirty="0" smtClean="0"/>
              <a:t>.</a:t>
            </a:r>
          </a:p>
        </p:txBody>
      </p:sp>
      <p:sp>
        <p:nvSpPr>
          <p:cNvPr id="15462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EF9D6E44-0F48-4390-A843-7B8DBB08DB32}" type="slidenum">
              <a:rPr lang="en-US" sz="1000" b="0">
                <a:latin typeface="Verdana" pitchFamily="34" charset="0"/>
              </a:rPr>
              <a:pPr/>
              <a:t>76</a:t>
            </a:fld>
            <a:endParaRPr lang="en-US" sz="1000" b="0">
              <a:latin typeface="Verdana" pitchFamily="34" charset="0"/>
            </a:endParaRPr>
          </a:p>
        </p:txBody>
      </p:sp>
      <p:sp>
        <p:nvSpPr>
          <p:cNvPr id="406530"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06531"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012538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06533">
                                            <p:txEl>
                                              <p:pRg st="0" end="0"/>
                                            </p:txEl>
                                          </p:spTgt>
                                        </p:tgtEl>
                                        <p:attrNameLst>
                                          <p:attrName>style.visibility</p:attrName>
                                        </p:attrNameLst>
                                      </p:cBhvr>
                                      <p:to>
                                        <p:strVal val="visible"/>
                                      </p:to>
                                    </p:set>
                                    <p:anim calcmode="lin" valueType="num">
                                      <p:cBhvr>
                                        <p:cTn id="7" dur="1000" fill="hold"/>
                                        <p:tgtEl>
                                          <p:spTgt spid="406533">
                                            <p:txEl>
                                              <p:pRg st="0" end="0"/>
                                            </p:txEl>
                                          </p:spTgt>
                                        </p:tgtEl>
                                        <p:attrNameLst>
                                          <p:attrName>ppt_w</p:attrName>
                                        </p:attrNameLst>
                                      </p:cBhvr>
                                      <p:tavLst>
                                        <p:tav tm="0">
                                          <p:val>
                                            <p:strVal val="#ppt_w*0.05"/>
                                          </p:val>
                                        </p:tav>
                                        <p:tav tm="100000">
                                          <p:val>
                                            <p:strVal val="#ppt_w"/>
                                          </p:val>
                                        </p:tav>
                                      </p:tavLst>
                                    </p:anim>
                                    <p:anim calcmode="lin" valueType="num">
                                      <p:cBhvr>
                                        <p:cTn id="8" dur="1000" fill="hold"/>
                                        <p:tgtEl>
                                          <p:spTgt spid="406533">
                                            <p:txEl>
                                              <p:pRg st="0" end="0"/>
                                            </p:txEl>
                                          </p:spTgt>
                                        </p:tgtEl>
                                        <p:attrNameLst>
                                          <p:attrName>ppt_h</p:attrName>
                                        </p:attrNameLst>
                                      </p:cBhvr>
                                      <p:tavLst>
                                        <p:tav tm="0">
                                          <p:val>
                                            <p:strVal val="#ppt_h"/>
                                          </p:val>
                                        </p:tav>
                                        <p:tav tm="100000">
                                          <p:val>
                                            <p:strVal val="#ppt_h"/>
                                          </p:val>
                                        </p:tav>
                                      </p:tavLst>
                                    </p:anim>
                                    <p:anim calcmode="lin" valueType="num">
                                      <p:cBhvr>
                                        <p:cTn id="9" dur="1000" fill="hold"/>
                                        <p:tgtEl>
                                          <p:spTgt spid="406533">
                                            <p:txEl>
                                              <p:pRg st="0" end="0"/>
                                            </p:txEl>
                                          </p:spTgt>
                                        </p:tgtEl>
                                        <p:attrNameLst>
                                          <p:attrName>ppt_x</p:attrName>
                                        </p:attrNameLst>
                                      </p:cBhvr>
                                      <p:tavLst>
                                        <p:tav tm="0">
                                          <p:val>
                                            <p:strVal val="#ppt_x-.2"/>
                                          </p:val>
                                        </p:tav>
                                        <p:tav tm="100000">
                                          <p:val>
                                            <p:strVal val="#ppt_x"/>
                                          </p:val>
                                        </p:tav>
                                      </p:tavLst>
                                    </p:anim>
                                    <p:anim calcmode="lin" valueType="num">
                                      <p:cBhvr>
                                        <p:cTn id="10" dur="1000" fill="hold"/>
                                        <p:tgtEl>
                                          <p:spTgt spid="406533">
                                            <p:txEl>
                                              <p:pRg st="0" end="0"/>
                                            </p:txEl>
                                          </p:spTgt>
                                        </p:tgtEl>
                                        <p:attrNameLst>
                                          <p:attrName>ppt_y</p:attrName>
                                        </p:attrNameLst>
                                      </p:cBhvr>
                                      <p:tavLst>
                                        <p:tav tm="0">
                                          <p:val>
                                            <p:strVal val="#ppt_y"/>
                                          </p:val>
                                        </p:tav>
                                        <p:tav tm="100000">
                                          <p:val>
                                            <p:strVal val="#ppt_y"/>
                                          </p:val>
                                        </p:tav>
                                      </p:tavLst>
                                    </p:anim>
                                    <p:animEffect transition="in" filter="fade">
                                      <p:cBhvr>
                                        <p:cTn id="11" dur="1000"/>
                                        <p:tgtEl>
                                          <p:spTgt spid="40653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406533">
                                            <p:txEl>
                                              <p:pRg st="1" end="1"/>
                                            </p:txEl>
                                          </p:spTgt>
                                        </p:tgtEl>
                                        <p:attrNameLst>
                                          <p:attrName>style.visibility</p:attrName>
                                        </p:attrNameLst>
                                      </p:cBhvr>
                                      <p:to>
                                        <p:strVal val="visible"/>
                                      </p:to>
                                    </p:set>
                                    <p:anim calcmode="lin" valueType="num">
                                      <p:cBhvr>
                                        <p:cTn id="16" dur="1000" fill="hold"/>
                                        <p:tgtEl>
                                          <p:spTgt spid="406533">
                                            <p:txEl>
                                              <p:pRg st="1" end="1"/>
                                            </p:txEl>
                                          </p:spTgt>
                                        </p:tgtEl>
                                        <p:attrNameLst>
                                          <p:attrName>ppt_w</p:attrName>
                                        </p:attrNameLst>
                                      </p:cBhvr>
                                      <p:tavLst>
                                        <p:tav tm="0">
                                          <p:val>
                                            <p:strVal val="#ppt_w*0.05"/>
                                          </p:val>
                                        </p:tav>
                                        <p:tav tm="100000">
                                          <p:val>
                                            <p:strVal val="#ppt_w"/>
                                          </p:val>
                                        </p:tav>
                                      </p:tavLst>
                                    </p:anim>
                                    <p:anim calcmode="lin" valueType="num">
                                      <p:cBhvr>
                                        <p:cTn id="17" dur="1000" fill="hold"/>
                                        <p:tgtEl>
                                          <p:spTgt spid="406533">
                                            <p:txEl>
                                              <p:pRg st="1" end="1"/>
                                            </p:txEl>
                                          </p:spTgt>
                                        </p:tgtEl>
                                        <p:attrNameLst>
                                          <p:attrName>ppt_h</p:attrName>
                                        </p:attrNameLst>
                                      </p:cBhvr>
                                      <p:tavLst>
                                        <p:tav tm="0">
                                          <p:val>
                                            <p:strVal val="#ppt_h"/>
                                          </p:val>
                                        </p:tav>
                                        <p:tav tm="100000">
                                          <p:val>
                                            <p:strVal val="#ppt_h"/>
                                          </p:val>
                                        </p:tav>
                                      </p:tavLst>
                                    </p:anim>
                                    <p:anim calcmode="lin" valueType="num">
                                      <p:cBhvr>
                                        <p:cTn id="18" dur="1000" fill="hold"/>
                                        <p:tgtEl>
                                          <p:spTgt spid="406533">
                                            <p:txEl>
                                              <p:pRg st="1" end="1"/>
                                            </p:txEl>
                                          </p:spTgt>
                                        </p:tgtEl>
                                        <p:attrNameLst>
                                          <p:attrName>ppt_x</p:attrName>
                                        </p:attrNameLst>
                                      </p:cBhvr>
                                      <p:tavLst>
                                        <p:tav tm="0">
                                          <p:val>
                                            <p:strVal val="#ppt_x-.2"/>
                                          </p:val>
                                        </p:tav>
                                        <p:tav tm="100000">
                                          <p:val>
                                            <p:strVal val="#ppt_x"/>
                                          </p:val>
                                        </p:tav>
                                      </p:tavLst>
                                    </p:anim>
                                    <p:anim calcmode="lin" valueType="num">
                                      <p:cBhvr>
                                        <p:cTn id="19" dur="1000" fill="hold"/>
                                        <p:tgtEl>
                                          <p:spTgt spid="406533">
                                            <p:txEl>
                                              <p:pRg st="1" end="1"/>
                                            </p:txEl>
                                          </p:spTgt>
                                        </p:tgtEl>
                                        <p:attrNameLst>
                                          <p:attrName>ppt_y</p:attrName>
                                        </p:attrNameLst>
                                      </p:cBhvr>
                                      <p:tavLst>
                                        <p:tav tm="0">
                                          <p:val>
                                            <p:strVal val="#ppt_y"/>
                                          </p:val>
                                        </p:tav>
                                        <p:tav tm="100000">
                                          <p:val>
                                            <p:strVal val="#ppt_y"/>
                                          </p:val>
                                        </p:tav>
                                      </p:tavLst>
                                    </p:anim>
                                    <p:animEffect transition="in" filter="fade">
                                      <p:cBhvr>
                                        <p:cTn id="20" dur="1000"/>
                                        <p:tgtEl>
                                          <p:spTgt spid="4065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80" name="Rectangle 4"/>
          <p:cNvSpPr>
            <a:spLocks noGrp="1" noChangeArrowheads="1"/>
          </p:cNvSpPr>
          <p:nvPr>
            <p:ph type="title"/>
          </p:nvPr>
        </p:nvSpPr>
        <p:spPr>
          <a:xfrm>
            <a:off x="2425700" y="315913"/>
            <a:ext cx="8229600" cy="1139825"/>
          </a:xfrm>
        </p:spPr>
        <p:txBody>
          <a:bodyPr/>
          <a:lstStyle/>
          <a:p>
            <a:pPr eaLnBrk="1" fontAlgn="auto" hangingPunct="1">
              <a:spcAft>
                <a:spcPts val="0"/>
              </a:spcAft>
              <a:defRPr/>
            </a:pPr>
            <a:r>
              <a:rPr lang="fa-IR" sz="3600" dirty="0" smtClean="0"/>
              <a:t>امامت الهي محور اساسي وحدت</a:t>
            </a:r>
            <a:endParaRPr lang="en-US" sz="3600" dirty="0" smtClean="0"/>
          </a:p>
        </p:txBody>
      </p:sp>
      <p:sp>
        <p:nvSpPr>
          <p:cNvPr id="408581" name="Rectangle 5"/>
          <p:cNvSpPr>
            <a:spLocks noGrp="1" noChangeArrowheads="1"/>
          </p:cNvSpPr>
          <p:nvPr>
            <p:ph idx="1"/>
          </p:nvPr>
        </p:nvSpPr>
        <p:spPr>
          <a:xfrm>
            <a:off x="457200" y="1600200"/>
            <a:ext cx="8229600" cy="5089525"/>
          </a:xfrm>
        </p:spPr>
        <p:txBody>
          <a:bodyPr>
            <a:normAutofit fontScale="92500" lnSpcReduction="10000"/>
          </a:bodyPr>
          <a:lstStyle/>
          <a:p>
            <a:pPr marL="457200" indent="-457200" algn="just" rtl="1" eaLnBrk="1" fontAlgn="auto" hangingPunct="1">
              <a:spcBef>
                <a:spcPts val="0"/>
              </a:spcBef>
              <a:spcAft>
                <a:spcPts val="0"/>
              </a:spcAft>
              <a:buFont typeface="Arial"/>
              <a:buChar char="•"/>
              <a:defRPr/>
            </a:pPr>
            <a:r>
              <a:rPr lang="fa-IR" sz="3300" b="1" dirty="0" smtClean="0"/>
              <a:t>هر عضوي از سازمان مومنان مسئول حفظ وحدت و هماهنگي مجموعه خود هستند به همين جهت مي‌فرمايد: اگر تعارضي بين دو گروه از مومنان پيش آيد بلافاصله وظيفه اصلاح مطرح است و در نهج‌البلاغه هم اين اصل را اميرمومنان(ع) با تاكيد شديدي بيان مي‌كنند.</a:t>
            </a:r>
          </a:p>
          <a:p>
            <a:pPr marL="863600" lvl="1" indent="-457200" algn="r" rtl="1" eaLnBrk="1" fontAlgn="auto" hangingPunct="1">
              <a:spcBef>
                <a:spcPts val="0"/>
              </a:spcBef>
              <a:spcAft>
                <a:spcPts val="0"/>
              </a:spcAft>
              <a:buFont typeface="Arial"/>
              <a:buChar char="•"/>
              <a:defRPr/>
            </a:pPr>
            <a:r>
              <a:rPr lang="fa-IR" sz="3300" b="1" dirty="0" smtClean="0">
                <a:solidFill>
                  <a:schemeClr val="tx2"/>
                </a:solidFill>
              </a:rPr>
              <a:t>«اِيّاكُم وَالفُرقَةِ فَاِنَّ الشّاذَّ مِنَ النّاسِ لِلشَّيطانِ كَما اِنَّ الشّاذَّ مِنَ الغَنَمِ لِلذَّنبِ» (نهج / خ 127)</a:t>
            </a:r>
          </a:p>
          <a:p>
            <a:pPr marL="457200" indent="-457200" algn="r" rtl="1" eaLnBrk="1" fontAlgn="auto" hangingPunct="1">
              <a:spcBef>
                <a:spcPts val="0"/>
              </a:spcBef>
              <a:spcAft>
                <a:spcPts val="0"/>
              </a:spcAft>
              <a:buFont typeface="Arial"/>
              <a:buChar char="•"/>
              <a:defRPr/>
            </a:pPr>
            <a:r>
              <a:rPr lang="fa-IR" sz="3300" b="1" dirty="0" smtClean="0"/>
              <a:t>حضرت نكته عجيبي را بيان مي‌كند كه اهميت اساسي اصل وحدت را به ما تذكر مي‌دهد.</a:t>
            </a:r>
          </a:p>
        </p:txBody>
      </p:sp>
      <p:sp>
        <p:nvSpPr>
          <p:cNvPr id="15667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8F4E302D-D8AA-4FD5-A99F-BEAA06D9BF40}" type="slidenum">
              <a:rPr lang="en-US" sz="1000" b="0">
                <a:latin typeface="Verdana" pitchFamily="34" charset="0"/>
              </a:rPr>
              <a:pPr/>
              <a:t>77</a:t>
            </a:fld>
            <a:endParaRPr lang="en-US" sz="1000" b="0">
              <a:latin typeface="Verdana" pitchFamily="34" charset="0"/>
            </a:endParaRPr>
          </a:p>
        </p:txBody>
      </p:sp>
      <p:sp>
        <p:nvSpPr>
          <p:cNvPr id="408578"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08579"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5504376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08581">
                                            <p:txEl>
                                              <p:pRg st="0" end="0"/>
                                            </p:txEl>
                                          </p:spTgt>
                                        </p:tgtEl>
                                        <p:attrNameLst>
                                          <p:attrName>style.visibility</p:attrName>
                                        </p:attrNameLst>
                                      </p:cBhvr>
                                      <p:to>
                                        <p:strVal val="visible"/>
                                      </p:to>
                                    </p:set>
                                    <p:anim calcmode="lin" valueType="num">
                                      <p:cBhvr>
                                        <p:cTn id="7" dur="1000" fill="hold"/>
                                        <p:tgtEl>
                                          <p:spTgt spid="408581">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40858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0858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32" fill="hold" nodeType="clickEffect">
                                  <p:stCondLst>
                                    <p:cond delay="0"/>
                                  </p:stCondLst>
                                  <p:childTnLst>
                                    <p:set>
                                      <p:cBhvr>
                                        <p:cTn id="13" dur="1" fill="hold">
                                          <p:stCondLst>
                                            <p:cond delay="0"/>
                                          </p:stCondLst>
                                        </p:cTn>
                                        <p:tgtEl>
                                          <p:spTgt spid="408581">
                                            <p:txEl>
                                              <p:pRg st="1" end="1"/>
                                            </p:txEl>
                                          </p:spTgt>
                                        </p:tgtEl>
                                        <p:attrNameLst>
                                          <p:attrName>style.visibility</p:attrName>
                                        </p:attrNameLst>
                                      </p:cBhvr>
                                      <p:to>
                                        <p:strVal val="visible"/>
                                      </p:to>
                                    </p:set>
                                    <p:anim calcmode="lin" valueType="num">
                                      <p:cBhvr>
                                        <p:cTn id="14" dur="1000" fill="hold"/>
                                        <p:tgtEl>
                                          <p:spTgt spid="408581">
                                            <p:txEl>
                                              <p:pRg st="1" end="1"/>
                                            </p:txEl>
                                          </p:spTgt>
                                        </p:tgtEl>
                                        <p:attrNameLst>
                                          <p:attrName>ppt_w</p:attrName>
                                        </p:attrNameLst>
                                      </p:cBhvr>
                                      <p:tavLst>
                                        <p:tav tm="0">
                                          <p:val>
                                            <p:strVal val="4*#ppt_w"/>
                                          </p:val>
                                        </p:tav>
                                        <p:tav tm="100000">
                                          <p:val>
                                            <p:strVal val="#ppt_w"/>
                                          </p:val>
                                        </p:tav>
                                      </p:tavLst>
                                    </p:anim>
                                    <p:anim calcmode="lin" valueType="num">
                                      <p:cBhvr>
                                        <p:cTn id="15" dur="1000" fill="hold"/>
                                        <p:tgtEl>
                                          <p:spTgt spid="408581">
                                            <p:txEl>
                                              <p:pRg st="1" end="1"/>
                                            </p:txEl>
                                          </p:spTgt>
                                        </p:tgtEl>
                                        <p:attrNameLst>
                                          <p:attrName>ppt_h</p:attrName>
                                        </p:attrNameLst>
                                      </p:cBhvr>
                                      <p:tavLst>
                                        <p:tav tm="0">
                                          <p:val>
                                            <p:strVal val="4*#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408581">
                                            <p:txEl>
                                              <p:pRg st="2" end="2"/>
                                            </p:txEl>
                                          </p:spTgt>
                                        </p:tgtEl>
                                        <p:attrNameLst>
                                          <p:attrName>style.visibility</p:attrName>
                                        </p:attrNameLst>
                                      </p:cBhvr>
                                      <p:to>
                                        <p:strVal val="visible"/>
                                      </p:to>
                                    </p:set>
                                    <p:anim calcmode="lin" valueType="num">
                                      <p:cBhvr>
                                        <p:cTn id="20" dur="1000" fill="hold"/>
                                        <p:tgtEl>
                                          <p:spTgt spid="408581">
                                            <p:txEl>
                                              <p:pRg st="2" end="2"/>
                                            </p:txEl>
                                          </p:spTgt>
                                        </p:tgtEl>
                                        <p:attrNameLst>
                                          <p:attrName>ppt_w</p:attrName>
                                        </p:attrNameLst>
                                      </p:cBhvr>
                                      <p:tavLst>
                                        <p:tav tm="0">
                                          <p:val>
                                            <p:strVal val="#ppt_w+.3"/>
                                          </p:val>
                                        </p:tav>
                                        <p:tav tm="100000">
                                          <p:val>
                                            <p:strVal val="#ppt_w"/>
                                          </p:val>
                                        </p:tav>
                                      </p:tavLst>
                                    </p:anim>
                                    <p:anim calcmode="lin" valueType="num">
                                      <p:cBhvr>
                                        <p:cTn id="21" dur="1000" fill="hold"/>
                                        <p:tgtEl>
                                          <p:spTgt spid="408581">
                                            <p:txEl>
                                              <p:pRg st="2" end="2"/>
                                            </p:txEl>
                                          </p:spTgt>
                                        </p:tgtEl>
                                        <p:attrNameLst>
                                          <p:attrName>ppt_h</p:attrName>
                                        </p:attrNameLst>
                                      </p:cBhvr>
                                      <p:tavLst>
                                        <p:tav tm="0">
                                          <p:val>
                                            <p:strVal val="#ppt_h"/>
                                          </p:val>
                                        </p:tav>
                                        <p:tav tm="100000">
                                          <p:val>
                                            <p:strVal val="#ppt_h"/>
                                          </p:val>
                                        </p:tav>
                                      </p:tavLst>
                                    </p:anim>
                                    <p:animEffect transition="in" filter="fade">
                                      <p:cBhvr>
                                        <p:cTn id="22" dur="1000"/>
                                        <p:tgtEl>
                                          <p:spTgt spid="4085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2" name="Rectangle 4"/>
          <p:cNvSpPr>
            <a:spLocks noGrp="1" noChangeArrowheads="1"/>
          </p:cNvSpPr>
          <p:nvPr>
            <p:ph type="title"/>
          </p:nvPr>
        </p:nvSpPr>
        <p:spPr>
          <a:xfrm>
            <a:off x="700088" y="225425"/>
            <a:ext cx="8229600" cy="1139825"/>
          </a:xfrm>
        </p:spPr>
        <p:txBody>
          <a:bodyPr/>
          <a:lstStyle/>
          <a:p>
            <a:pPr algn="r" rtl="1" eaLnBrk="1" fontAlgn="auto" hangingPunct="1">
              <a:spcAft>
                <a:spcPts val="0"/>
              </a:spcAft>
              <a:defRPr/>
            </a:pPr>
            <a:r>
              <a:rPr lang="fa-IR" sz="4800" dirty="0" smtClean="0"/>
              <a:t>وحدت در رهبري</a:t>
            </a:r>
            <a:endParaRPr lang="en-US" sz="4800" dirty="0" smtClean="0"/>
          </a:p>
        </p:txBody>
      </p:sp>
      <p:sp>
        <p:nvSpPr>
          <p:cNvPr id="416773" name="Rectangle 5"/>
          <p:cNvSpPr>
            <a:spLocks noGrp="1" noChangeArrowheads="1"/>
          </p:cNvSpPr>
          <p:nvPr>
            <p:ph idx="1"/>
          </p:nvPr>
        </p:nvSpPr>
        <p:spPr>
          <a:xfrm>
            <a:off x="317500" y="1363663"/>
            <a:ext cx="8604250" cy="5197475"/>
          </a:xfrm>
        </p:spPr>
        <p:txBody>
          <a:bodyPr/>
          <a:lstStyle/>
          <a:p>
            <a:pPr marL="457200" indent="-457200" algn="just" rtl="1" eaLnBrk="1" fontAlgn="auto" hangingPunct="1">
              <a:spcAft>
                <a:spcPts val="0"/>
              </a:spcAft>
              <a:buFont typeface="Arial" panose="020B0604020202020204" pitchFamily="34" charset="0"/>
              <a:buChar char="•"/>
              <a:defRPr/>
            </a:pPr>
            <a:r>
              <a:rPr lang="fa-IR" sz="4400" b="1" dirty="0" smtClean="0"/>
              <a:t>از نظر قرآن كريم وحدت در فرماندهي و مديريت وحدت شخصي در فرماندهي است، نه وحدت كلي جمعی كه شوراي رهبري را هم شامل شود. شورايي كه هر تك‌تك اعضاء آن حق راي داشته‌باشد بر اساس معيار اكثريت تصميم‌گيري شود.</a:t>
            </a:r>
          </a:p>
          <a:p>
            <a:pPr marL="457200" indent="-457200" algn="r" rtl="1" eaLnBrk="1" fontAlgn="auto" hangingPunct="1">
              <a:spcAft>
                <a:spcPts val="0"/>
              </a:spcAft>
              <a:buFont typeface="Arial" panose="020B0604020202020204" pitchFamily="34" charset="0"/>
              <a:buChar char="•"/>
              <a:defRPr/>
            </a:pPr>
            <a:endParaRPr lang="fa-IR" sz="4800" b="1" dirty="0" smtClean="0"/>
          </a:p>
        </p:txBody>
      </p:sp>
      <p:sp>
        <p:nvSpPr>
          <p:cNvPr id="15872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24EE293-CD3D-44B1-8AE2-25879ECEB22A}" type="slidenum">
              <a:rPr lang="en-US" sz="1000" b="0">
                <a:latin typeface="Verdana" pitchFamily="34" charset="0"/>
              </a:rPr>
              <a:pPr/>
              <a:t>78</a:t>
            </a:fld>
            <a:endParaRPr lang="en-US" sz="1000" b="0">
              <a:latin typeface="Verdana" pitchFamily="34" charset="0"/>
            </a:endParaRPr>
          </a:p>
        </p:txBody>
      </p:sp>
      <p:sp>
        <p:nvSpPr>
          <p:cNvPr id="416770"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16771"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22081042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6773">
                                            <p:txEl>
                                              <p:pRg st="0" end="0"/>
                                            </p:txEl>
                                          </p:spTgt>
                                        </p:tgtEl>
                                        <p:attrNameLst>
                                          <p:attrName>style.visibility</p:attrName>
                                        </p:attrNameLst>
                                      </p:cBhvr>
                                      <p:to>
                                        <p:strVal val="visible"/>
                                      </p:to>
                                    </p:set>
                                    <p:anim calcmode="lin" valueType="num">
                                      <p:cBhvr additive="base">
                                        <p:cTn id="7" dur="1000" fill="hold"/>
                                        <p:tgtEl>
                                          <p:spTgt spid="41677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1677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0" name="Rectangle 4"/>
          <p:cNvSpPr>
            <a:spLocks noGrp="1" noChangeArrowheads="1"/>
          </p:cNvSpPr>
          <p:nvPr>
            <p:ph type="title"/>
          </p:nvPr>
        </p:nvSpPr>
        <p:spPr>
          <a:xfrm>
            <a:off x="755650" y="311150"/>
            <a:ext cx="8229600" cy="1139825"/>
          </a:xfrm>
        </p:spPr>
        <p:txBody>
          <a:bodyPr/>
          <a:lstStyle/>
          <a:p>
            <a:pPr algn="r" rtl="1" eaLnBrk="1" fontAlgn="auto" hangingPunct="1">
              <a:spcAft>
                <a:spcPts val="0"/>
              </a:spcAft>
              <a:defRPr/>
            </a:pPr>
            <a:r>
              <a:rPr lang="fa-IR" sz="4800" dirty="0" smtClean="0"/>
              <a:t>وحدت در رهبري</a:t>
            </a:r>
            <a:endParaRPr lang="en-US" sz="4800" dirty="0" smtClean="0"/>
          </a:p>
        </p:txBody>
      </p:sp>
      <p:sp>
        <p:nvSpPr>
          <p:cNvPr id="418821" name="Rectangle 5"/>
          <p:cNvSpPr>
            <a:spLocks noGrp="1" noChangeArrowheads="1"/>
          </p:cNvSpPr>
          <p:nvPr>
            <p:ph idx="1"/>
          </p:nvPr>
        </p:nvSpPr>
        <p:spPr>
          <a:xfrm>
            <a:off x="0" y="1257300"/>
            <a:ext cx="9144000" cy="4530725"/>
          </a:xfrm>
        </p:spPr>
        <p:txBody>
          <a:bodyPr>
            <a:normAutofit fontScale="85000" lnSpcReduction="10000"/>
          </a:bodyPr>
          <a:lstStyle/>
          <a:p>
            <a:pPr marL="457200" indent="-457200" algn="just" rtl="1" eaLnBrk="1" fontAlgn="auto" hangingPunct="1">
              <a:spcBef>
                <a:spcPts val="0"/>
              </a:spcBef>
              <a:spcAft>
                <a:spcPts val="0"/>
              </a:spcAft>
              <a:buFont typeface="Arial"/>
              <a:buChar char="•"/>
              <a:defRPr/>
            </a:pPr>
            <a:r>
              <a:rPr lang="fa-IR" sz="3300" b="1" dirty="0" smtClean="0">
                <a:solidFill>
                  <a:schemeClr val="tx2"/>
                </a:solidFill>
              </a:rPr>
              <a:t>«وَشاوِرْهُمْ  في الامْرِ‌فَاذا غرمتَ فَتَوَكَّلْ علي اللهِ اِنَّ اللهَ يُحِبُّ المتوكلين» (آل عمران /159)</a:t>
            </a:r>
          </a:p>
          <a:p>
            <a:pPr marL="457200" indent="-457200" algn="just" rtl="1" eaLnBrk="1" fontAlgn="auto" hangingPunct="1">
              <a:spcBef>
                <a:spcPts val="0"/>
              </a:spcBef>
              <a:spcAft>
                <a:spcPts val="0"/>
              </a:spcAft>
              <a:buFont typeface="Arial"/>
              <a:buChar char="•"/>
              <a:defRPr/>
            </a:pPr>
            <a:r>
              <a:rPr lang="fa-IR" sz="3000" b="1" dirty="0" smtClean="0">
                <a:solidFill>
                  <a:schemeClr val="accent2"/>
                </a:solidFill>
              </a:rPr>
              <a:t>«در حوزه فرماندهي با آنان به بمشورت بپرداز پس هرگاه خود بشخصه تصميم گرفتي پس بر خدا توكل كن چرا كه خداوند اهل توكل را دوست دارد.»</a:t>
            </a:r>
          </a:p>
          <a:p>
            <a:pPr marL="457200" indent="-457200" algn="just" rtl="1" eaLnBrk="1" fontAlgn="auto" hangingPunct="1">
              <a:spcBef>
                <a:spcPts val="0"/>
              </a:spcBef>
              <a:spcAft>
                <a:spcPts val="0"/>
              </a:spcAft>
              <a:buFont typeface="Arial"/>
              <a:buChar char="•"/>
              <a:defRPr/>
            </a:pPr>
            <a:r>
              <a:rPr lang="fa-IR" sz="3300" b="1" dirty="0" smtClean="0"/>
              <a:t>ضرورت التزام جدي رهبري و مديريت شرعي به امر مشورت با اهل تعهد ديني و تخصصي  شغلي تشكيل شوراي مشورتي را تاكيد مي‌كند: وَ اَمرُهُم شوري بَينَهُم ،و امر  فرماندهي و رهبري‌شان به مشورت در ميانشان مي‌باشد. اين آيه با توجه به آيه سوره آل عمران نظر به شوراي مشورتي دارد نه شوراي تصميم گيري</a:t>
            </a:r>
          </a:p>
          <a:p>
            <a:pPr marL="457200" indent="-457200" algn="r" rtl="1" eaLnBrk="1" fontAlgn="auto" hangingPunct="1">
              <a:spcBef>
                <a:spcPts val="0"/>
              </a:spcBef>
              <a:spcAft>
                <a:spcPts val="0"/>
              </a:spcAft>
              <a:buFont typeface="Arial"/>
              <a:buChar char="•"/>
              <a:defRPr/>
            </a:pPr>
            <a:endParaRPr lang="fa-IR" sz="3300" b="1" dirty="0" smtClean="0"/>
          </a:p>
        </p:txBody>
      </p:sp>
      <p:sp>
        <p:nvSpPr>
          <p:cNvPr id="16077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B4D13E4-C89F-479F-BD2F-B3240FCECBD4}" type="slidenum">
              <a:rPr lang="en-US" sz="1000" b="0">
                <a:latin typeface="Verdana" pitchFamily="34" charset="0"/>
              </a:rPr>
              <a:pPr/>
              <a:t>79</a:t>
            </a:fld>
            <a:endParaRPr lang="en-US" sz="1000" b="0">
              <a:latin typeface="Verdana" pitchFamily="34" charset="0"/>
            </a:endParaRPr>
          </a:p>
        </p:txBody>
      </p:sp>
      <p:sp>
        <p:nvSpPr>
          <p:cNvPr id="418818"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18819"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13056090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418821">
                                            <p:txEl>
                                              <p:pRg st="0" end="0"/>
                                            </p:txEl>
                                          </p:spTgt>
                                        </p:tgtEl>
                                        <p:attrNameLst>
                                          <p:attrName>style.visibility</p:attrName>
                                        </p:attrNameLst>
                                      </p:cBhvr>
                                      <p:to>
                                        <p:strVal val="visible"/>
                                      </p:to>
                                    </p:set>
                                    <p:anim calcmode="lin" valueType="num">
                                      <p:cBhvr>
                                        <p:cTn id="7" dur="1000" fill="hold"/>
                                        <p:tgtEl>
                                          <p:spTgt spid="418821">
                                            <p:txEl>
                                              <p:pRg st="0" end="0"/>
                                            </p:txEl>
                                          </p:spTgt>
                                        </p:tgtEl>
                                        <p:attrNameLst>
                                          <p:attrName>ppt_w</p:attrName>
                                        </p:attrNameLst>
                                      </p:cBhvr>
                                      <p:tavLst>
                                        <p:tav tm="0">
                                          <p:val>
                                            <p:strVal val="4*#ppt_w"/>
                                          </p:val>
                                        </p:tav>
                                        <p:tav tm="100000">
                                          <p:val>
                                            <p:strVal val="#ppt_w"/>
                                          </p:val>
                                        </p:tav>
                                      </p:tavLst>
                                    </p:anim>
                                    <p:anim calcmode="lin" valueType="num">
                                      <p:cBhvr>
                                        <p:cTn id="8" dur="1000" fill="hold"/>
                                        <p:tgtEl>
                                          <p:spTgt spid="418821">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418821">
                                            <p:txEl>
                                              <p:pRg st="1" end="1"/>
                                            </p:txEl>
                                          </p:spTgt>
                                        </p:tgtEl>
                                        <p:attrNameLst>
                                          <p:attrName>style.visibility</p:attrName>
                                        </p:attrNameLst>
                                      </p:cBhvr>
                                      <p:to>
                                        <p:strVal val="visible"/>
                                      </p:to>
                                    </p:set>
                                    <p:anim calcmode="lin" valueType="num">
                                      <p:cBhvr>
                                        <p:cTn id="13" dur="1000" fill="hold"/>
                                        <p:tgtEl>
                                          <p:spTgt spid="418821">
                                            <p:txEl>
                                              <p:pRg st="1" end="1"/>
                                            </p:txEl>
                                          </p:spTgt>
                                        </p:tgtEl>
                                        <p:attrNameLst>
                                          <p:attrName>ppt_w</p:attrName>
                                        </p:attrNameLst>
                                      </p:cBhvr>
                                      <p:tavLst>
                                        <p:tav tm="0">
                                          <p:val>
                                            <p:strVal val="#ppt_w+.3"/>
                                          </p:val>
                                        </p:tav>
                                        <p:tav tm="100000">
                                          <p:val>
                                            <p:strVal val="#ppt_w"/>
                                          </p:val>
                                        </p:tav>
                                      </p:tavLst>
                                    </p:anim>
                                    <p:anim calcmode="lin" valueType="num">
                                      <p:cBhvr>
                                        <p:cTn id="14" dur="1000" fill="hold"/>
                                        <p:tgtEl>
                                          <p:spTgt spid="418821">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418821">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418821">
                                            <p:txEl>
                                              <p:pRg st="2" end="2"/>
                                            </p:txEl>
                                          </p:spTgt>
                                        </p:tgtEl>
                                        <p:attrNameLst>
                                          <p:attrName>style.visibility</p:attrName>
                                        </p:attrNameLst>
                                      </p:cBhvr>
                                      <p:to>
                                        <p:strVal val="visible"/>
                                      </p:to>
                                    </p:set>
                                    <p:anim calcmode="lin" valueType="num">
                                      <p:cBhvr>
                                        <p:cTn id="20" dur="1000" fill="hold"/>
                                        <p:tgtEl>
                                          <p:spTgt spid="418821">
                                            <p:txEl>
                                              <p:pRg st="2" end="2"/>
                                            </p:txEl>
                                          </p:spTgt>
                                        </p:tgtEl>
                                        <p:attrNameLst>
                                          <p:attrName>ppt_w</p:attrName>
                                        </p:attrNameLst>
                                      </p:cBhvr>
                                      <p:tavLst>
                                        <p:tav tm="0">
                                          <p:val>
                                            <p:strVal val="#ppt_w+.3"/>
                                          </p:val>
                                        </p:tav>
                                        <p:tav tm="100000">
                                          <p:val>
                                            <p:strVal val="#ppt_w"/>
                                          </p:val>
                                        </p:tav>
                                      </p:tavLst>
                                    </p:anim>
                                    <p:anim calcmode="lin" valueType="num">
                                      <p:cBhvr>
                                        <p:cTn id="21" dur="1000" fill="hold"/>
                                        <p:tgtEl>
                                          <p:spTgt spid="418821">
                                            <p:txEl>
                                              <p:pRg st="2" end="2"/>
                                            </p:txEl>
                                          </p:spTgt>
                                        </p:tgtEl>
                                        <p:attrNameLst>
                                          <p:attrName>ppt_h</p:attrName>
                                        </p:attrNameLst>
                                      </p:cBhvr>
                                      <p:tavLst>
                                        <p:tav tm="0">
                                          <p:val>
                                            <p:strVal val="#ppt_h"/>
                                          </p:val>
                                        </p:tav>
                                        <p:tav tm="100000">
                                          <p:val>
                                            <p:strVal val="#ppt_h"/>
                                          </p:val>
                                        </p:tav>
                                      </p:tavLst>
                                    </p:anim>
                                    <p:animEffect transition="in" filter="fade">
                                      <p:cBhvr>
                                        <p:cTn id="22" dur="1000"/>
                                        <p:tgtEl>
                                          <p:spTgt spid="4188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397500" y="773113"/>
            <a:ext cx="3289300" cy="835025"/>
          </a:xfrm>
        </p:spPr>
        <p:txBody>
          <a:bodyPr/>
          <a:lstStyle/>
          <a:p>
            <a:pPr algn="r" rtl="1" eaLnBrk="1" fontAlgn="auto" hangingPunct="1">
              <a:spcAft>
                <a:spcPts val="0"/>
              </a:spcAft>
              <a:defRPr/>
            </a:pPr>
            <a:r>
              <a:rPr lang="fa-IR" dirty="0" smtClean="0">
                <a:cs typeface="B Traffic" pitchFamily="2" charset="-78"/>
              </a:rPr>
              <a:t>الف : فهم قرآن</a:t>
            </a:r>
            <a:endParaRPr lang="en-US" dirty="0" smtClean="0">
              <a:cs typeface="B Traffic" pitchFamily="2" charset="-78"/>
            </a:endParaRPr>
          </a:p>
        </p:txBody>
      </p:sp>
      <p:sp>
        <p:nvSpPr>
          <p:cNvPr id="15363" name="Rectangle 3"/>
          <p:cNvSpPr>
            <a:spLocks noGrp="1" noChangeArrowheads="1"/>
          </p:cNvSpPr>
          <p:nvPr>
            <p:ph idx="1"/>
          </p:nvPr>
        </p:nvSpPr>
        <p:spPr>
          <a:xfrm>
            <a:off x="682625" y="1844675"/>
            <a:ext cx="7778750" cy="2870200"/>
          </a:xfrm>
        </p:spPr>
        <p:txBody>
          <a:bodyPr>
            <a:normAutofit fontScale="70000" lnSpcReduction="20000"/>
          </a:bodyPr>
          <a:lstStyle/>
          <a:p>
            <a:pPr marL="457200" indent="-457200" algn="just" rtl="1" eaLnBrk="1" fontAlgn="auto" hangingPunct="1">
              <a:lnSpc>
                <a:spcPct val="130000"/>
              </a:lnSpc>
              <a:spcBef>
                <a:spcPts val="0"/>
              </a:spcBef>
              <a:spcAft>
                <a:spcPts val="0"/>
              </a:spcAft>
              <a:buFont typeface="Wingdings" panose="05000000000000000000" pitchFamily="2" charset="2"/>
              <a:buAutoNum type="arabicPeriod" startAt="4"/>
              <a:defRPr/>
            </a:pPr>
            <a:r>
              <a:rPr lang="fa-IR" sz="4000" b="1" dirty="0" smtClean="0">
                <a:cs typeface="B Traffic" pitchFamily="2" charset="-78"/>
              </a:rPr>
              <a:t>توجه به ترتيب نزول آيات و سور ، شأن نزول و شأن جَري و تطبيق در آيات فضاي اجتماعي زمان نزول آيات و جو بين</a:t>
            </a:r>
            <a:r>
              <a:rPr lang="fa-IR" sz="4000" b="1" dirty="0" smtClean="0"/>
              <a:t>‌</a:t>
            </a:r>
            <a:r>
              <a:rPr lang="fa-IR" sz="4000" b="1" dirty="0" smtClean="0">
                <a:cs typeface="B Traffic" pitchFamily="2" charset="-78"/>
              </a:rPr>
              <a:t>المللي زمان نزول آيات ما را با حقايق مكنون بسياري در امر مديريت و رهبري و فهم و اجراي وحي الهي آشنا خواهد نمود.</a:t>
            </a:r>
            <a:endParaRPr lang="en-US" sz="4000" b="1" dirty="0" smtClean="0">
              <a:cs typeface="B Traffic" pitchFamily="2" charset="-78"/>
            </a:endParaRPr>
          </a:p>
        </p:txBody>
      </p:sp>
      <p:sp>
        <p:nvSpPr>
          <p:cNvPr id="1536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B5B0F067-198E-44BB-B88C-C6183FE81FF5}" type="slidenum">
              <a:rPr lang="en-US" sz="1000" b="0">
                <a:latin typeface="Verdana" pitchFamily="34" charset="0"/>
              </a:rPr>
              <a:pPr/>
              <a:t>8</a:t>
            </a:fld>
            <a:endParaRPr lang="en-US" sz="1000" b="0">
              <a:latin typeface="Verdana" pitchFamily="34" charset="0"/>
            </a:endParaRPr>
          </a:p>
        </p:txBody>
      </p:sp>
      <p:sp>
        <p:nvSpPr>
          <p:cNvPr id="2" name="Rectangle 4"/>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15365" name="Line 5"/>
          <p:cNvSpPr>
            <a:spLocks noChangeShapeType="1"/>
          </p:cNvSpPr>
          <p:nvPr/>
        </p:nvSpPr>
        <p:spPr bwMode="auto">
          <a:xfrm>
            <a:off x="0" y="142081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2128703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2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4" name="Rectangle 4"/>
          <p:cNvSpPr>
            <a:spLocks noGrp="1" noChangeArrowheads="1"/>
          </p:cNvSpPr>
          <p:nvPr>
            <p:ph type="title"/>
          </p:nvPr>
        </p:nvSpPr>
        <p:spPr>
          <a:xfrm>
            <a:off x="742950" y="252413"/>
            <a:ext cx="8229600" cy="1139825"/>
          </a:xfrm>
        </p:spPr>
        <p:txBody>
          <a:bodyPr/>
          <a:lstStyle/>
          <a:p>
            <a:pPr algn="just" rtl="1" eaLnBrk="1" fontAlgn="auto" hangingPunct="1">
              <a:spcAft>
                <a:spcPts val="0"/>
              </a:spcAft>
              <a:defRPr/>
            </a:pPr>
            <a:r>
              <a:rPr lang="fa-IR" dirty="0" smtClean="0"/>
              <a:t>وحدت در عمل   -  وحدت در تعامل </a:t>
            </a:r>
            <a:endParaRPr lang="en-US" dirty="0" smtClean="0"/>
          </a:p>
        </p:txBody>
      </p:sp>
      <p:sp>
        <p:nvSpPr>
          <p:cNvPr id="424965" name="Rectangle 5"/>
          <p:cNvSpPr>
            <a:spLocks noGrp="1" noChangeArrowheads="1"/>
          </p:cNvSpPr>
          <p:nvPr>
            <p:ph idx="1"/>
          </p:nvPr>
        </p:nvSpPr>
        <p:spPr>
          <a:xfrm>
            <a:off x="0" y="1600200"/>
            <a:ext cx="8991600" cy="4530725"/>
          </a:xfrm>
        </p:spPr>
        <p:txBody>
          <a:bodyPr>
            <a:normAutofit fontScale="92500" lnSpcReduction="10000"/>
          </a:bodyPr>
          <a:lstStyle/>
          <a:p>
            <a:pPr marL="457200" indent="-457200" algn="just" rtl="1" eaLnBrk="1" fontAlgn="auto" hangingPunct="1">
              <a:spcBef>
                <a:spcPts val="0"/>
              </a:spcBef>
              <a:spcAft>
                <a:spcPts val="0"/>
              </a:spcAft>
              <a:buFont typeface="Arial"/>
              <a:buChar char="•"/>
              <a:defRPr/>
            </a:pPr>
            <a:r>
              <a:rPr lang="fa-IR" sz="4800" b="1" dirty="0" smtClean="0"/>
              <a:t>وحدت دروني مديريت رهبري در اعتقاد و ايمان و عمل و هماهنگي حوزه‌هاي وجودي او شرط اساسي در هماهنگي  حقيقي سازمان و جامعه مي‌باشد.</a:t>
            </a:r>
          </a:p>
          <a:p>
            <a:pPr marL="457200" indent="-457200" algn="just" rtl="1" eaLnBrk="1" fontAlgn="auto" hangingPunct="1">
              <a:spcBef>
                <a:spcPts val="0"/>
              </a:spcBef>
              <a:spcAft>
                <a:spcPts val="0"/>
              </a:spcAft>
              <a:buFont typeface="Arial"/>
              <a:buChar char="•"/>
              <a:defRPr/>
            </a:pPr>
            <a:r>
              <a:rPr lang="fa-IR" sz="4800" b="1" dirty="0" smtClean="0"/>
              <a:t>مقبوليت رهبري از جانب مجموعه سازماني ركن ديگر در تحقق وحدت و هماهنگي مي‌باشد.</a:t>
            </a:r>
          </a:p>
        </p:txBody>
      </p:sp>
      <p:sp>
        <p:nvSpPr>
          <p:cNvPr id="16282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C38800B9-2F6F-40DD-A286-903C48207CD2}" type="slidenum">
              <a:rPr lang="en-US" sz="1000" b="0">
                <a:latin typeface="Verdana" pitchFamily="34" charset="0"/>
              </a:rPr>
              <a:pPr/>
              <a:t>80</a:t>
            </a:fld>
            <a:endParaRPr lang="en-US" sz="1000" b="0">
              <a:latin typeface="Verdana" pitchFamily="34" charset="0"/>
            </a:endParaRPr>
          </a:p>
        </p:txBody>
      </p:sp>
      <p:sp>
        <p:nvSpPr>
          <p:cNvPr id="424962"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dirty="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dirty="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24963"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5043301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 presetClass="entr" presetSubtype="0" fill="hold" nodeType="clickEffect">
                                  <p:stCondLst>
                                    <p:cond delay="0"/>
                                  </p:stCondLst>
                                  <p:childTnLst>
                                    <p:set>
                                      <p:cBhvr>
                                        <p:cTn id="6" dur="1" fill="hold">
                                          <p:stCondLst>
                                            <p:cond delay="0"/>
                                          </p:stCondLst>
                                        </p:cTn>
                                        <p:tgtEl>
                                          <p:spTgt spid="424965">
                                            <p:txEl>
                                              <p:pRg st="0" end="0"/>
                                            </p:txEl>
                                          </p:spTgt>
                                        </p:tgtEl>
                                        <p:attrNameLst>
                                          <p:attrName>style.visibility</p:attrName>
                                        </p:attrNameLst>
                                      </p:cBhvr>
                                      <p:to>
                                        <p:strVal val="visible"/>
                                      </p:to>
                                    </p:set>
                                    <p:animEffect transition="in" filter="fade">
                                      <p:cBhvr>
                                        <p:cTn id="7" dur="100"/>
                                        <p:tgtEl>
                                          <p:spTgt spid="424965">
                                            <p:txEl>
                                              <p:pRg st="0" end="0"/>
                                            </p:txEl>
                                          </p:spTgt>
                                        </p:tgtEl>
                                      </p:cBhvr>
                                    </p:animEffect>
                                    <p:anim calcmode="lin" valueType="num">
                                      <p:cBhvr>
                                        <p:cTn id="8" dur="400" fill="hold"/>
                                        <p:tgtEl>
                                          <p:spTgt spid="42496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24965">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24965">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24965">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43" presetClass="entr" presetSubtype="0" fill="hold" nodeType="clickEffect">
                                  <p:stCondLst>
                                    <p:cond delay="0"/>
                                  </p:stCondLst>
                                  <p:childTnLst>
                                    <p:set>
                                      <p:cBhvr>
                                        <p:cTn id="15" dur="1" fill="hold">
                                          <p:stCondLst>
                                            <p:cond delay="0"/>
                                          </p:stCondLst>
                                        </p:cTn>
                                        <p:tgtEl>
                                          <p:spTgt spid="424965">
                                            <p:txEl>
                                              <p:pRg st="1" end="1"/>
                                            </p:txEl>
                                          </p:spTgt>
                                        </p:tgtEl>
                                        <p:attrNameLst>
                                          <p:attrName>style.visibility</p:attrName>
                                        </p:attrNameLst>
                                      </p:cBhvr>
                                      <p:to>
                                        <p:strVal val="visible"/>
                                      </p:to>
                                    </p:set>
                                    <p:animEffect transition="in" filter="fade">
                                      <p:cBhvr>
                                        <p:cTn id="16" dur="100"/>
                                        <p:tgtEl>
                                          <p:spTgt spid="424965">
                                            <p:txEl>
                                              <p:pRg st="1" end="1"/>
                                            </p:txEl>
                                          </p:spTgt>
                                        </p:tgtEl>
                                      </p:cBhvr>
                                    </p:animEffect>
                                    <p:anim calcmode="lin" valueType="num">
                                      <p:cBhvr>
                                        <p:cTn id="17" dur="400" fill="hold"/>
                                        <p:tgtEl>
                                          <p:spTgt spid="424965">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424965">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424965">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424965">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2" name="Rectangle 4"/>
          <p:cNvSpPr>
            <a:spLocks noGrp="1" noChangeArrowheads="1"/>
          </p:cNvSpPr>
          <p:nvPr>
            <p:ph type="title"/>
          </p:nvPr>
        </p:nvSpPr>
        <p:spPr>
          <a:xfrm>
            <a:off x="3225800" y="290513"/>
            <a:ext cx="8229600" cy="1139825"/>
          </a:xfrm>
        </p:spPr>
        <p:txBody>
          <a:bodyPr/>
          <a:lstStyle/>
          <a:p>
            <a:pPr algn="r" rtl="1" eaLnBrk="1" fontAlgn="auto" hangingPunct="1">
              <a:spcAft>
                <a:spcPts val="0"/>
              </a:spcAft>
              <a:defRPr/>
            </a:pPr>
            <a:r>
              <a:rPr lang="fa-IR" dirty="0" smtClean="0"/>
              <a:t>وحدت در روش </a:t>
            </a:r>
            <a:endParaRPr lang="en-US" dirty="0" smtClean="0"/>
          </a:p>
        </p:txBody>
      </p:sp>
      <p:sp>
        <p:nvSpPr>
          <p:cNvPr id="427013" name="Rectangle 5"/>
          <p:cNvSpPr>
            <a:spLocks noGrp="1" noChangeArrowheads="1"/>
          </p:cNvSpPr>
          <p:nvPr>
            <p:ph idx="1"/>
          </p:nvPr>
        </p:nvSpPr>
        <p:spPr>
          <a:xfrm>
            <a:off x="165100" y="1363663"/>
            <a:ext cx="8978900" cy="2655887"/>
          </a:xfrm>
        </p:spPr>
        <p:txBody>
          <a:bodyPr>
            <a:normAutofit fontScale="85000" lnSpcReduction="20000"/>
          </a:bodyPr>
          <a:lstStyle/>
          <a:p>
            <a:pPr marL="457200" indent="-457200" algn="just" rtl="1" eaLnBrk="1" fontAlgn="auto" hangingPunct="1">
              <a:spcBef>
                <a:spcPts val="0"/>
              </a:spcBef>
              <a:spcAft>
                <a:spcPts val="0"/>
              </a:spcAft>
              <a:buFont typeface="Arial"/>
              <a:buChar char="•"/>
              <a:defRPr/>
            </a:pPr>
            <a:r>
              <a:rPr lang="fa-IR" sz="4000" b="1" dirty="0" smtClean="0"/>
              <a:t>مقصود يكساني رويه‌هاي عملي و روش تطبيق اجراي قانون بر واقعيتها مي‌باشد كه عمدتاً در تعامل اجتماعي مطرح است نه در حوزه فردي شخصي كه هركس را در چهارچوب ضوابط و قوانين ذوقي و سليقه‌اي است كه با وحدت در رويّه اجتماعي منافاتي ندارد و بلكه بايد محترم شناخته‌شود.</a:t>
            </a:r>
          </a:p>
        </p:txBody>
      </p:sp>
      <p:sp>
        <p:nvSpPr>
          <p:cNvPr id="16486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4A7220CF-C1F7-4B51-98E3-7C9706A5D548}" type="slidenum">
              <a:rPr lang="en-US" sz="1000" b="0">
                <a:latin typeface="Verdana" pitchFamily="34" charset="0"/>
              </a:rPr>
              <a:pPr/>
              <a:t>81</a:t>
            </a:fld>
            <a:endParaRPr lang="en-US" sz="1000" b="0">
              <a:latin typeface="Verdana" pitchFamily="34" charset="0"/>
            </a:endParaRPr>
          </a:p>
        </p:txBody>
      </p:sp>
      <p:sp>
        <p:nvSpPr>
          <p:cNvPr id="427010"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27011"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9943723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iterate type="lt">
                                    <p:tmPct val="0"/>
                                  </p:iterate>
                                  <p:childTnLst>
                                    <p:set>
                                      <p:cBhvr>
                                        <p:cTn id="6" dur="1" fill="hold">
                                          <p:stCondLst>
                                            <p:cond delay="0"/>
                                          </p:stCondLst>
                                        </p:cTn>
                                        <p:tgtEl>
                                          <p:spTgt spid="427013">
                                            <p:txEl>
                                              <p:pRg st="0" end="0"/>
                                            </p:txEl>
                                          </p:spTgt>
                                        </p:tgtEl>
                                        <p:attrNameLst>
                                          <p:attrName>style.visibility</p:attrName>
                                        </p:attrNameLst>
                                      </p:cBhvr>
                                      <p:to>
                                        <p:strVal val="visible"/>
                                      </p:to>
                                    </p:set>
                                    <p:anim calcmode="lin" valueType="num">
                                      <p:cBhvr>
                                        <p:cTn id="7" dur="1000" fill="hold"/>
                                        <p:tgtEl>
                                          <p:spTgt spid="42701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2701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270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60" name="Rectangle 4"/>
          <p:cNvSpPr>
            <a:spLocks noGrp="1" noChangeArrowheads="1"/>
          </p:cNvSpPr>
          <p:nvPr>
            <p:ph type="title"/>
          </p:nvPr>
        </p:nvSpPr>
        <p:spPr>
          <a:xfrm>
            <a:off x="2641600" y="315913"/>
            <a:ext cx="8229600" cy="1139825"/>
          </a:xfrm>
        </p:spPr>
        <p:txBody>
          <a:bodyPr/>
          <a:lstStyle/>
          <a:p>
            <a:pPr algn="r" rtl="1" eaLnBrk="1" fontAlgn="auto" hangingPunct="1">
              <a:spcAft>
                <a:spcPts val="0"/>
              </a:spcAft>
              <a:defRPr/>
            </a:pPr>
            <a:r>
              <a:rPr lang="fa-IR" dirty="0" smtClean="0"/>
              <a:t>وحدت در جهت و هدف </a:t>
            </a:r>
            <a:endParaRPr lang="en-US" dirty="0" smtClean="0"/>
          </a:p>
        </p:txBody>
      </p:sp>
      <p:sp>
        <p:nvSpPr>
          <p:cNvPr id="429061" name="Rectangle 5"/>
          <p:cNvSpPr>
            <a:spLocks noGrp="1" noChangeArrowheads="1"/>
          </p:cNvSpPr>
          <p:nvPr>
            <p:ph idx="1"/>
          </p:nvPr>
        </p:nvSpPr>
        <p:spPr>
          <a:xfrm>
            <a:off x="215900" y="1363663"/>
            <a:ext cx="8731250" cy="1630362"/>
          </a:xfrm>
        </p:spPr>
        <p:txBody>
          <a:bodyPr>
            <a:normAutofit fontScale="55000" lnSpcReduction="20000"/>
          </a:bodyPr>
          <a:lstStyle/>
          <a:p>
            <a:pPr marL="457200" indent="-457200" algn="just" rtl="1" eaLnBrk="1" fontAlgn="auto" hangingPunct="1">
              <a:spcBef>
                <a:spcPts val="0"/>
              </a:spcBef>
              <a:spcAft>
                <a:spcPts val="0"/>
              </a:spcAft>
              <a:buFont typeface="Arial"/>
              <a:buChar char="•"/>
              <a:defRPr/>
            </a:pPr>
            <a:r>
              <a:rPr lang="fa-IR" sz="6000" b="1" dirty="0" smtClean="0"/>
              <a:t>سمت و سوي حركت و مقصد حركت بايد واحد باشد كه در اصل اول : عدم تقدم بر خدا و رسول و اصل آخرت‌گرايي مورد بحث قرار گرفته‌است.</a:t>
            </a:r>
          </a:p>
        </p:txBody>
      </p:sp>
      <p:sp>
        <p:nvSpPr>
          <p:cNvPr id="16691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0DA4FAD7-876B-4E45-8B0F-F5DB64F01316}" type="slidenum">
              <a:rPr lang="en-US" sz="1000" b="0">
                <a:latin typeface="Verdana" pitchFamily="34" charset="0"/>
              </a:rPr>
              <a:pPr/>
              <a:t>82</a:t>
            </a:fld>
            <a:endParaRPr lang="en-US" sz="1000" b="0">
              <a:latin typeface="Verdana" pitchFamily="34" charset="0"/>
            </a:endParaRPr>
          </a:p>
        </p:txBody>
      </p:sp>
      <p:sp>
        <p:nvSpPr>
          <p:cNvPr id="429058" name="Rectangle 2"/>
          <p:cNvSpPr>
            <a:spLocks noChangeArrowheads="1"/>
          </p:cNvSpPr>
          <p:nvPr/>
        </p:nvSpPr>
        <p:spPr bwMode="auto">
          <a:xfrm>
            <a:off x="2724150" y="0"/>
            <a:ext cx="82296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3600">
                <a:solidFill>
                  <a:srgbClr val="FFFF00"/>
                </a:solidFill>
                <a:effectLst>
                  <a:outerShdw blurRad="38100" dist="38100" dir="2700000" algn="tl">
                    <a:srgbClr val="000000"/>
                  </a:outerShdw>
                </a:effectLst>
                <a:latin typeface="Verdana" pitchFamily="34" charset="0"/>
                <a:cs typeface="B Traffic" pitchFamily="2" charset="-78"/>
              </a:rPr>
              <a:t>اصل سوم: وحدت و هماهنگی </a:t>
            </a:r>
            <a:endParaRPr lang="en-US" sz="3600">
              <a:solidFill>
                <a:srgbClr val="FFFF00"/>
              </a:solidFill>
              <a:effectLst>
                <a:outerShdw blurRad="38100" dist="38100" dir="2700000" algn="tl">
                  <a:srgbClr val="000000"/>
                </a:outerShdw>
              </a:effectLst>
              <a:latin typeface="Verdana" pitchFamily="34" charset="0"/>
              <a:cs typeface="B Traffic" pitchFamily="2" charset="-78"/>
            </a:endParaRPr>
          </a:p>
        </p:txBody>
      </p:sp>
      <p:sp>
        <p:nvSpPr>
          <p:cNvPr id="429059" name="Line 3"/>
          <p:cNvSpPr>
            <a:spLocks noChangeShapeType="1"/>
          </p:cNvSpPr>
          <p:nvPr/>
        </p:nvSpPr>
        <p:spPr bwMode="auto">
          <a:xfrm>
            <a:off x="0" y="1182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30169450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nodeType="clickEffect">
                                  <p:stCondLst>
                                    <p:cond delay="0"/>
                                  </p:stCondLst>
                                  <p:iterate type="wd">
                                    <p:tmPct val="10000"/>
                                  </p:iterate>
                                  <p:childTnLst>
                                    <p:set>
                                      <p:cBhvr>
                                        <p:cTn id="6" dur="1" fill="hold">
                                          <p:stCondLst>
                                            <p:cond delay="0"/>
                                          </p:stCondLst>
                                        </p:cTn>
                                        <p:tgtEl>
                                          <p:spTgt spid="429061">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29061">
                                            <p:txEl>
                                              <p:pRg st="0" end="0"/>
                                            </p:txEl>
                                          </p:spTgt>
                                        </p:tgtEl>
                                        <p:attrNameLst>
                                          <p:attrName>ppt_w</p:attrName>
                                        </p:attrNameLst>
                                      </p:cBhvr>
                                    </p:anim>
                                    <p:anim by="(#ppt_w*0.50)" calcmode="lin" valueType="num">
                                      <p:cBhvr>
                                        <p:cTn id="8" dur="500" decel="50000" autoRev="1" fill="hold">
                                          <p:stCondLst>
                                            <p:cond delay="0"/>
                                          </p:stCondLst>
                                        </p:cTn>
                                        <p:tgtEl>
                                          <p:spTgt spid="429061">
                                            <p:txEl>
                                              <p:pRg st="0" end="0"/>
                                            </p:txEl>
                                          </p:spTgt>
                                        </p:tgtEl>
                                        <p:attrNameLst>
                                          <p:attrName>ppt_x</p:attrName>
                                        </p:attrNameLst>
                                      </p:cBhvr>
                                    </p:anim>
                                    <p:anim from="(-#ppt_h/2)" to="(#ppt_y)" calcmode="lin" valueType="num">
                                      <p:cBhvr>
                                        <p:cTn id="9" dur="1000" fill="hold">
                                          <p:stCondLst>
                                            <p:cond delay="0"/>
                                          </p:stCondLst>
                                        </p:cTn>
                                        <p:tgtEl>
                                          <p:spTgt spid="429061">
                                            <p:txEl>
                                              <p:pRg st="0" end="0"/>
                                            </p:txEl>
                                          </p:spTgt>
                                        </p:tgtEl>
                                        <p:attrNameLst>
                                          <p:attrName>ppt_y</p:attrName>
                                        </p:attrNameLst>
                                      </p:cBhvr>
                                    </p:anim>
                                    <p:animRot by="21600000">
                                      <p:cBhvr>
                                        <p:cTn id="10" dur="1000" fill="hold">
                                          <p:stCondLst>
                                            <p:cond delay="0"/>
                                          </p:stCondLst>
                                        </p:cTn>
                                        <p:tgtEl>
                                          <p:spTgt spid="42906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91F44127-C037-4BD8-AB5E-A7C3A6D9E92E}" type="slidenum">
              <a:rPr lang="en-US" sz="1000" b="0">
                <a:latin typeface="Verdana" pitchFamily="34" charset="0"/>
              </a:rPr>
              <a:pPr/>
              <a:t>83</a:t>
            </a:fld>
            <a:endParaRPr lang="en-US" sz="1000" b="0">
              <a:latin typeface="Verdana" pitchFamily="34" charset="0"/>
            </a:endParaRPr>
          </a:p>
        </p:txBody>
      </p:sp>
      <p:sp>
        <p:nvSpPr>
          <p:cNvPr id="519170" name="Rectangle 2"/>
          <p:cNvSpPr>
            <a:spLocks noChangeArrowheads="1"/>
          </p:cNvSpPr>
          <p:nvPr/>
        </p:nvSpPr>
        <p:spPr bwMode="auto">
          <a:xfrm>
            <a:off x="266700" y="-152400"/>
            <a:ext cx="88773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خاتمه</a:t>
            </a:r>
          </a:p>
          <a:p>
            <a:pPr marL="342900" indent="-342900" algn="r" rtl="1" eaLnBrk="1" hangingPunct="1">
              <a:spcBef>
                <a:spcPct val="20000"/>
              </a:spcBef>
              <a:buClr>
                <a:schemeClr val="hlink"/>
              </a:buClr>
              <a:buSzPct val="60000"/>
              <a:buFont typeface="Wingdings" pitchFamily="2" charset="2"/>
              <a:buNone/>
              <a:defRPr/>
            </a:pPr>
            <a:r>
              <a:rPr lang="fa-IR" sz="3400">
                <a:solidFill>
                  <a:schemeClr val="tx2"/>
                </a:solidFill>
                <a:effectLst>
                  <a:outerShdw blurRad="38100" dist="38100" dir="2700000" algn="tl">
                    <a:srgbClr val="000000"/>
                  </a:outerShdw>
                </a:effectLst>
                <a:latin typeface="Verdana" pitchFamily="34" charset="0"/>
                <a:cs typeface="B Traffic" pitchFamily="2" charset="-78"/>
              </a:rPr>
              <a:t>1- تعریف اصول </a:t>
            </a: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a:p>
            <a:pPr marL="342900" indent="-342900" algn="r" rtl="1" eaLnBrk="1" hangingPunct="1">
              <a:spcBef>
                <a:spcPct val="20000"/>
              </a:spcBef>
              <a:buClr>
                <a:schemeClr val="hlink"/>
              </a:buClr>
              <a:buSzPct val="60000"/>
              <a:buFont typeface="Wingdings" pitchFamily="2" charset="2"/>
              <a:buNone/>
              <a:defRPr/>
            </a:pP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p:txBody>
      </p:sp>
      <p:sp>
        <p:nvSpPr>
          <p:cNvPr id="519171" name="Line 3"/>
          <p:cNvSpPr>
            <a:spLocks noChangeShapeType="1"/>
          </p:cNvSpPr>
          <p:nvPr/>
        </p:nvSpPr>
        <p:spPr bwMode="auto">
          <a:xfrm>
            <a:off x="0" y="1309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519172" name="Text Box 4"/>
          <p:cNvSpPr txBox="1">
            <a:spLocks noChangeArrowheads="1"/>
          </p:cNvSpPr>
          <p:nvPr/>
        </p:nvSpPr>
        <p:spPr bwMode="auto">
          <a:xfrm>
            <a:off x="1016000" y="1536700"/>
            <a:ext cx="7683500" cy="396875"/>
          </a:xfrm>
          <a:prstGeom prst="rect">
            <a:avLst/>
          </a:prstGeom>
          <a:noFill/>
          <a:ln w="12700">
            <a:noFill/>
            <a:miter lim="800000"/>
            <a:headEnd/>
            <a:tailEnd/>
          </a:ln>
          <a:effectLst/>
        </p:spPr>
        <p:txBody>
          <a:bodyPr>
            <a:spAutoFit/>
          </a:bodyPr>
          <a:lstStyle/>
          <a:p>
            <a:pPr eaLnBrk="1" hangingPunct="1">
              <a:spcBef>
                <a:spcPct val="50000"/>
              </a:spcBef>
              <a:defRPr/>
            </a:pPr>
            <a:endParaRPr lang="en-US">
              <a:effectLst>
                <a:outerShdw blurRad="38100" dist="38100" dir="2700000" algn="tl">
                  <a:srgbClr val="000000"/>
                </a:outerShdw>
              </a:effectLst>
              <a:cs typeface="+mn-cs"/>
            </a:endParaRPr>
          </a:p>
        </p:txBody>
      </p:sp>
      <p:sp>
        <p:nvSpPr>
          <p:cNvPr id="519173" name="Rectangle 5"/>
          <p:cNvSpPr>
            <a:spLocks noChangeArrowheads="1"/>
          </p:cNvSpPr>
          <p:nvPr/>
        </p:nvSpPr>
        <p:spPr bwMode="auto">
          <a:xfrm>
            <a:off x="0" y="1154113"/>
            <a:ext cx="9144000" cy="4359275"/>
          </a:xfrm>
          <a:prstGeom prst="rect">
            <a:avLst/>
          </a:prstGeom>
          <a:noFill/>
          <a:ln w="9525">
            <a:noFill/>
            <a:miter lim="800000"/>
            <a:headEnd/>
            <a:tailEnd/>
          </a:ln>
          <a:effectLst/>
        </p:spPr>
        <p:txBody>
          <a:bodyPr/>
          <a:lstStyle/>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2700">
                <a:effectLst>
                  <a:outerShdw blurRad="38100" dist="38100" dir="2700000" algn="tl">
                    <a:srgbClr val="000000"/>
                  </a:outerShdw>
                </a:effectLst>
                <a:latin typeface="Verdana" pitchFamily="34" charset="0"/>
              </a:rPr>
              <a:t>در بحث های گذشته، مقصود از «اصول» قانونها و ضوابطی است که به حوزه عملکردها نظر دارد که خود، بی واسطه،  و یا با واسطه از مبانی دینی نشأت می گیرد. </a:t>
            </a:r>
          </a:p>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2700">
                <a:solidFill>
                  <a:schemeClr val="tx2"/>
                </a:solidFill>
                <a:effectLst>
                  <a:outerShdw blurRad="38100" dist="38100" dir="2700000" algn="tl">
                    <a:srgbClr val="000000"/>
                  </a:outerShdw>
                </a:effectLst>
                <a:latin typeface="Verdana" pitchFamily="34" charset="0"/>
              </a:rPr>
              <a:t>«اصل عدم تقدم بر خدا و رسول» و «اصل آخرت گرایی»،</a:t>
            </a:r>
            <a:r>
              <a:rPr lang="fa-IR" sz="2700">
                <a:effectLst>
                  <a:outerShdw blurRad="38100" dist="38100" dir="2700000" algn="tl">
                    <a:srgbClr val="000000"/>
                  </a:outerShdw>
                </a:effectLst>
                <a:latin typeface="Verdana" pitchFamily="34" charset="0"/>
              </a:rPr>
              <a:t> کلی ترین اصولی است که در تمامی عرصه های عملکرد-فردی،اجتماعی و سازمانی، وسیستمهای انسانی ساده، گسترده و پیچیده جریان دارد. </a:t>
            </a:r>
          </a:p>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2700">
                <a:effectLst>
                  <a:outerShdw blurRad="38100" dist="38100" dir="2700000" algn="tl">
                    <a:srgbClr val="000000"/>
                  </a:outerShdw>
                </a:effectLst>
                <a:latin typeface="Verdana" pitchFamily="34" charset="0"/>
              </a:rPr>
              <a:t>بعد از دو اصل مذکور، </a:t>
            </a:r>
            <a:r>
              <a:rPr lang="fa-IR" sz="2700">
                <a:solidFill>
                  <a:schemeClr val="tx2"/>
                </a:solidFill>
                <a:effectLst>
                  <a:outerShdw blurRad="38100" dist="38100" dir="2700000" algn="tl">
                    <a:srgbClr val="000000"/>
                  </a:outerShdw>
                </a:effectLst>
                <a:latin typeface="Verdana" pitchFamily="34" charset="0"/>
              </a:rPr>
              <a:t>«اصل وحدت و هماهنگی»</a:t>
            </a:r>
            <a:r>
              <a:rPr lang="fa-IR" sz="2700">
                <a:effectLst>
                  <a:outerShdw blurRad="38100" dist="38100" dir="2700000" algn="tl">
                    <a:srgbClr val="000000"/>
                  </a:outerShdw>
                </a:effectLst>
                <a:latin typeface="Verdana" pitchFamily="34" charset="0"/>
              </a:rPr>
              <a:t> است که ریشه در رکن اعتقادی اسلام یعنی «توحید» دارد. </a:t>
            </a:r>
          </a:p>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2700">
                <a:effectLst>
                  <a:outerShdw blurRad="38100" dist="38100" dir="2700000" algn="tl">
                    <a:srgbClr val="000000"/>
                  </a:outerShdw>
                </a:effectLst>
                <a:latin typeface="Verdana" pitchFamily="34" charset="0"/>
              </a:rPr>
              <a:t>اصل چهارم و پنجم در مباحث گذشته که اصل «</a:t>
            </a:r>
            <a:r>
              <a:rPr lang="fa-IR" sz="2700">
                <a:solidFill>
                  <a:schemeClr val="tx2"/>
                </a:solidFill>
                <a:effectLst>
                  <a:outerShdw blurRad="38100" dist="38100" dir="2700000" algn="tl">
                    <a:srgbClr val="000000"/>
                  </a:outerShdw>
                </a:effectLst>
                <a:latin typeface="Verdana" pitchFamily="34" charset="0"/>
              </a:rPr>
              <a:t>اعمال مدیریت بر اساس اختیار و بصیرت نیروها»</a:t>
            </a:r>
            <a:r>
              <a:rPr lang="fa-IR" sz="2700">
                <a:effectLst>
                  <a:outerShdw blurRad="38100" dist="38100" dir="2700000" algn="tl">
                    <a:srgbClr val="000000"/>
                  </a:outerShdw>
                </a:effectLst>
                <a:latin typeface="Verdana" pitchFamily="34" charset="0"/>
              </a:rPr>
              <a:t> ست، ریشه در انسان شناسی و اصل حریت و کرامت انسانی از نظر اسلام، دارد. </a:t>
            </a:r>
            <a:endParaRPr lang="fa-IR" sz="2700">
              <a:solidFill>
                <a:srgbClr val="00FFFF"/>
              </a:solidFill>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29446177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519173">
                                            <p:txEl>
                                              <p:pRg st="0" end="0"/>
                                            </p:txEl>
                                          </p:spTgt>
                                        </p:tgtEl>
                                        <p:attrNameLst>
                                          <p:attrName>style.visibility</p:attrName>
                                        </p:attrNameLst>
                                      </p:cBhvr>
                                      <p:to>
                                        <p:strVal val="visible"/>
                                      </p:to>
                                    </p:set>
                                    <p:animEffect transition="in" filter="slide(fromBottom)">
                                      <p:cBhvr>
                                        <p:cTn id="7" dur="1000"/>
                                        <p:tgtEl>
                                          <p:spTgt spid="51917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19173">
                                            <p:txEl>
                                              <p:pRg st="1" end="1"/>
                                            </p:txEl>
                                          </p:spTgt>
                                        </p:tgtEl>
                                        <p:attrNameLst>
                                          <p:attrName>style.visibility</p:attrName>
                                        </p:attrNameLst>
                                      </p:cBhvr>
                                      <p:to>
                                        <p:strVal val="visible"/>
                                      </p:to>
                                    </p:set>
                                    <p:animEffect transition="in" filter="slide(fromBottom)">
                                      <p:cBhvr>
                                        <p:cTn id="12" dur="1000"/>
                                        <p:tgtEl>
                                          <p:spTgt spid="51917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519173">
                                            <p:txEl>
                                              <p:pRg st="2" end="2"/>
                                            </p:txEl>
                                          </p:spTgt>
                                        </p:tgtEl>
                                        <p:attrNameLst>
                                          <p:attrName>style.visibility</p:attrName>
                                        </p:attrNameLst>
                                      </p:cBhvr>
                                      <p:to>
                                        <p:strVal val="visible"/>
                                      </p:to>
                                    </p:set>
                                    <p:animEffect transition="in" filter="slide(fromBottom)">
                                      <p:cBhvr>
                                        <p:cTn id="17" dur="1000"/>
                                        <p:tgtEl>
                                          <p:spTgt spid="51917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519173">
                                            <p:txEl>
                                              <p:pRg st="3" end="3"/>
                                            </p:txEl>
                                          </p:spTgt>
                                        </p:tgtEl>
                                        <p:attrNameLst>
                                          <p:attrName>style.visibility</p:attrName>
                                        </p:attrNameLst>
                                      </p:cBhvr>
                                      <p:to>
                                        <p:strVal val="visible"/>
                                      </p:to>
                                    </p:set>
                                    <p:animEffect transition="in" filter="slide(fromBottom)">
                                      <p:cBhvr>
                                        <p:cTn id="22" dur="1000"/>
                                        <p:tgtEl>
                                          <p:spTgt spid="5191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31372B16-4DB5-4156-BCA1-2EDE2976905A}" type="slidenum">
              <a:rPr lang="en-US" sz="1000" b="0">
                <a:latin typeface="Verdana" pitchFamily="34" charset="0"/>
              </a:rPr>
              <a:pPr/>
              <a:t>84</a:t>
            </a:fld>
            <a:endParaRPr lang="en-US" sz="1000" b="0">
              <a:latin typeface="Verdana" pitchFamily="34" charset="0"/>
            </a:endParaRPr>
          </a:p>
        </p:txBody>
      </p:sp>
      <p:sp>
        <p:nvSpPr>
          <p:cNvPr id="521218" name="Rectangle 2"/>
          <p:cNvSpPr>
            <a:spLocks noChangeArrowheads="1"/>
          </p:cNvSpPr>
          <p:nvPr/>
        </p:nvSpPr>
        <p:spPr bwMode="auto">
          <a:xfrm>
            <a:off x="266700" y="-152400"/>
            <a:ext cx="88773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خاتمه</a:t>
            </a:r>
          </a:p>
          <a:p>
            <a:pPr marL="342900" indent="-342900" algn="r" rtl="1" eaLnBrk="1" hangingPunct="1">
              <a:spcBef>
                <a:spcPct val="20000"/>
              </a:spcBef>
              <a:buClr>
                <a:schemeClr val="hlink"/>
              </a:buClr>
              <a:buSzPct val="60000"/>
              <a:buFont typeface="Wingdings" pitchFamily="2" charset="2"/>
              <a:buNone/>
              <a:defRPr/>
            </a:pPr>
            <a:r>
              <a:rPr lang="fa-IR" sz="3400">
                <a:solidFill>
                  <a:schemeClr val="tx2"/>
                </a:solidFill>
                <a:effectLst>
                  <a:outerShdw blurRad="38100" dist="38100" dir="2700000" algn="tl">
                    <a:srgbClr val="000000"/>
                  </a:outerShdw>
                </a:effectLst>
                <a:latin typeface="Verdana" pitchFamily="34" charset="0"/>
                <a:cs typeface="B Traffic" pitchFamily="2" charset="-78"/>
              </a:rPr>
              <a:t>2- تعامل اصول </a:t>
            </a: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a:p>
            <a:pPr marL="342900" indent="-342900" algn="r" rtl="1" eaLnBrk="1" hangingPunct="1">
              <a:spcBef>
                <a:spcPct val="20000"/>
              </a:spcBef>
              <a:buClr>
                <a:schemeClr val="hlink"/>
              </a:buClr>
              <a:buSzPct val="60000"/>
              <a:buFont typeface="Wingdings" pitchFamily="2" charset="2"/>
              <a:buNone/>
              <a:defRPr/>
            </a:pP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p:txBody>
      </p:sp>
      <p:sp>
        <p:nvSpPr>
          <p:cNvPr id="521219" name="Line 3"/>
          <p:cNvSpPr>
            <a:spLocks noChangeShapeType="1"/>
          </p:cNvSpPr>
          <p:nvPr/>
        </p:nvSpPr>
        <p:spPr bwMode="auto">
          <a:xfrm>
            <a:off x="0" y="1309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521220" name="Text Box 4"/>
          <p:cNvSpPr txBox="1">
            <a:spLocks noChangeArrowheads="1"/>
          </p:cNvSpPr>
          <p:nvPr/>
        </p:nvSpPr>
        <p:spPr bwMode="auto">
          <a:xfrm>
            <a:off x="1016000" y="1536700"/>
            <a:ext cx="7683500" cy="396875"/>
          </a:xfrm>
          <a:prstGeom prst="rect">
            <a:avLst/>
          </a:prstGeom>
          <a:noFill/>
          <a:ln w="12700">
            <a:noFill/>
            <a:miter lim="800000"/>
            <a:headEnd/>
            <a:tailEnd/>
          </a:ln>
          <a:effectLst/>
        </p:spPr>
        <p:txBody>
          <a:bodyPr>
            <a:spAutoFit/>
          </a:bodyPr>
          <a:lstStyle/>
          <a:p>
            <a:pPr eaLnBrk="1" hangingPunct="1">
              <a:spcBef>
                <a:spcPct val="50000"/>
              </a:spcBef>
              <a:defRPr/>
            </a:pPr>
            <a:endParaRPr lang="en-US">
              <a:effectLst>
                <a:outerShdw blurRad="38100" dist="38100" dir="2700000" algn="tl">
                  <a:srgbClr val="000000"/>
                </a:outerShdw>
              </a:effectLst>
              <a:cs typeface="+mn-cs"/>
            </a:endParaRPr>
          </a:p>
        </p:txBody>
      </p:sp>
      <p:sp>
        <p:nvSpPr>
          <p:cNvPr id="521221" name="Rectangle 5"/>
          <p:cNvSpPr>
            <a:spLocks noChangeArrowheads="1"/>
          </p:cNvSpPr>
          <p:nvPr/>
        </p:nvSpPr>
        <p:spPr bwMode="auto">
          <a:xfrm>
            <a:off x="0" y="1154113"/>
            <a:ext cx="9144000" cy="4359275"/>
          </a:xfrm>
          <a:prstGeom prst="rect">
            <a:avLst/>
          </a:prstGeom>
          <a:noFill/>
          <a:ln w="9525">
            <a:noFill/>
            <a:miter lim="800000"/>
            <a:headEnd/>
            <a:tailEnd/>
          </a:ln>
          <a:effectLst/>
        </p:spPr>
        <p:txBody>
          <a:bodyPr/>
          <a:lstStyle/>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3300">
                <a:effectLst>
                  <a:outerShdw blurRad="38100" dist="38100" dir="2700000" algn="tl">
                    <a:srgbClr val="000000"/>
                  </a:outerShdw>
                </a:effectLst>
                <a:latin typeface="Verdana" pitchFamily="34" charset="0"/>
              </a:rPr>
              <a:t>«مدیریت اسلامی » وقتی معنای صحیح پیدا می کند که مجموعه اصول آن در جایگاهِ خویش و در تعامل با اصولِ دیگر، بکار گرفته شود؛ وگرنه توجه به یک اصل و نادیده گرفتن اصل دیگری، در واقع ناقضِ اعمالِ مدیریت بر مبنای ارزشهای اسلامی و بر مبنای اصول مدیریت اسلامی ، خواهد بود که این نکته در واقع از همان اصل </a:t>
            </a:r>
            <a:r>
              <a:rPr lang="fa-IR" sz="3300">
                <a:solidFill>
                  <a:schemeClr val="tx2"/>
                </a:solidFill>
                <a:effectLst>
                  <a:outerShdw blurRad="38100" dist="38100" dir="2700000" algn="tl">
                    <a:srgbClr val="000000"/>
                  </a:outerShdw>
                </a:effectLst>
                <a:latin typeface="Verdana" pitchFamily="34" charset="0"/>
              </a:rPr>
              <a:t>«عدم تبعیض، و تجزیه ناپذیری مفاهیم قرآنی »</a:t>
            </a:r>
            <a:r>
              <a:rPr lang="fa-IR" sz="3300">
                <a:effectLst>
                  <a:outerShdw blurRad="38100" dist="38100" dir="2700000" algn="tl">
                    <a:srgbClr val="000000"/>
                  </a:outerShdw>
                </a:effectLst>
                <a:latin typeface="Verdana" pitchFamily="34" charset="0"/>
              </a:rPr>
              <a:t> سرچشمه گرفته است و بیانگر ارتباط ارگانیک و سیستمی مفاهیم قرآن با یکدیگر است . </a:t>
            </a:r>
            <a:endParaRPr lang="fa-IR" sz="3300">
              <a:solidFill>
                <a:srgbClr val="00FFFF"/>
              </a:solidFill>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2988895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521221">
                                            <p:txEl>
                                              <p:pRg st="0" end="0"/>
                                            </p:txEl>
                                          </p:spTgt>
                                        </p:tgtEl>
                                        <p:attrNameLst>
                                          <p:attrName>style.visibility</p:attrName>
                                        </p:attrNameLst>
                                      </p:cBhvr>
                                      <p:to>
                                        <p:strVal val="visible"/>
                                      </p:to>
                                    </p:set>
                                    <p:animEffect transition="in" filter="slide(fromBottom)">
                                      <p:cBhvr>
                                        <p:cTn id="7" dur="1000"/>
                                        <p:tgtEl>
                                          <p:spTgt spid="5212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32727207-126D-409D-9668-231F2EE1AFA8}" type="slidenum">
              <a:rPr lang="en-US" sz="1000" b="0">
                <a:latin typeface="Verdana" pitchFamily="34" charset="0"/>
              </a:rPr>
              <a:pPr/>
              <a:t>85</a:t>
            </a:fld>
            <a:endParaRPr lang="en-US" sz="1000" b="0">
              <a:latin typeface="Verdana" pitchFamily="34" charset="0"/>
            </a:endParaRPr>
          </a:p>
        </p:txBody>
      </p:sp>
      <p:sp>
        <p:nvSpPr>
          <p:cNvPr id="523266" name="Rectangle 2"/>
          <p:cNvSpPr>
            <a:spLocks noChangeArrowheads="1"/>
          </p:cNvSpPr>
          <p:nvPr/>
        </p:nvSpPr>
        <p:spPr bwMode="auto">
          <a:xfrm>
            <a:off x="266700" y="-152400"/>
            <a:ext cx="88773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خاتمه</a:t>
            </a:r>
          </a:p>
          <a:p>
            <a:pPr marL="342900" indent="-342900" algn="r" rtl="1" eaLnBrk="1" hangingPunct="1">
              <a:spcBef>
                <a:spcPct val="20000"/>
              </a:spcBef>
              <a:buClr>
                <a:schemeClr val="hlink"/>
              </a:buClr>
              <a:buSzPct val="60000"/>
              <a:buFont typeface="Wingdings" pitchFamily="2" charset="2"/>
              <a:buNone/>
              <a:defRPr/>
            </a:pPr>
            <a:r>
              <a:rPr lang="fa-IR" sz="3400">
                <a:solidFill>
                  <a:schemeClr val="tx2"/>
                </a:solidFill>
                <a:effectLst>
                  <a:outerShdw blurRad="38100" dist="38100" dir="2700000" algn="tl">
                    <a:srgbClr val="000000"/>
                  </a:outerShdw>
                </a:effectLst>
                <a:latin typeface="Verdana" pitchFamily="34" charset="0"/>
                <a:cs typeface="B Traffic" pitchFamily="2" charset="-78"/>
              </a:rPr>
              <a:t>3- تزاحم اصول </a:t>
            </a: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a:p>
            <a:pPr marL="342900" indent="-342900" algn="r" rtl="1" eaLnBrk="1" hangingPunct="1">
              <a:spcBef>
                <a:spcPct val="20000"/>
              </a:spcBef>
              <a:buClr>
                <a:schemeClr val="hlink"/>
              </a:buClr>
              <a:buSzPct val="60000"/>
              <a:buFont typeface="Wingdings" pitchFamily="2" charset="2"/>
              <a:buNone/>
              <a:defRPr/>
            </a:pP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p:txBody>
      </p:sp>
      <p:sp>
        <p:nvSpPr>
          <p:cNvPr id="523267" name="Line 3"/>
          <p:cNvSpPr>
            <a:spLocks noChangeShapeType="1"/>
          </p:cNvSpPr>
          <p:nvPr/>
        </p:nvSpPr>
        <p:spPr bwMode="auto">
          <a:xfrm>
            <a:off x="0" y="1309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523268" name="Text Box 4"/>
          <p:cNvSpPr txBox="1">
            <a:spLocks noChangeArrowheads="1"/>
          </p:cNvSpPr>
          <p:nvPr/>
        </p:nvSpPr>
        <p:spPr bwMode="auto">
          <a:xfrm>
            <a:off x="1016000" y="1536700"/>
            <a:ext cx="7683500" cy="396875"/>
          </a:xfrm>
          <a:prstGeom prst="rect">
            <a:avLst/>
          </a:prstGeom>
          <a:noFill/>
          <a:ln w="12700">
            <a:noFill/>
            <a:miter lim="800000"/>
            <a:headEnd/>
            <a:tailEnd/>
          </a:ln>
          <a:effectLst/>
        </p:spPr>
        <p:txBody>
          <a:bodyPr>
            <a:spAutoFit/>
          </a:bodyPr>
          <a:lstStyle/>
          <a:p>
            <a:pPr eaLnBrk="1" hangingPunct="1">
              <a:spcBef>
                <a:spcPct val="50000"/>
              </a:spcBef>
              <a:defRPr/>
            </a:pPr>
            <a:endParaRPr lang="en-US">
              <a:effectLst>
                <a:outerShdw blurRad="38100" dist="38100" dir="2700000" algn="tl">
                  <a:srgbClr val="000000"/>
                </a:outerShdw>
              </a:effectLst>
              <a:cs typeface="+mn-cs"/>
            </a:endParaRPr>
          </a:p>
        </p:txBody>
      </p:sp>
      <p:sp>
        <p:nvSpPr>
          <p:cNvPr id="523269" name="Rectangle 5"/>
          <p:cNvSpPr>
            <a:spLocks noChangeArrowheads="1"/>
          </p:cNvSpPr>
          <p:nvPr/>
        </p:nvSpPr>
        <p:spPr bwMode="auto">
          <a:xfrm>
            <a:off x="0" y="1154113"/>
            <a:ext cx="9144000" cy="4359275"/>
          </a:xfrm>
          <a:prstGeom prst="rect">
            <a:avLst/>
          </a:prstGeom>
          <a:noFill/>
          <a:ln w="9525">
            <a:noFill/>
            <a:miter lim="800000"/>
            <a:headEnd/>
            <a:tailEnd/>
          </a:ln>
          <a:effectLst/>
        </p:spPr>
        <p:txBody>
          <a:bodyPr/>
          <a:lstStyle/>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3100">
                <a:effectLst>
                  <a:outerShdw blurRad="38100" dist="38100" dir="2700000" algn="tl">
                    <a:srgbClr val="000000"/>
                  </a:outerShdw>
                </a:effectLst>
                <a:latin typeface="Verdana" pitchFamily="34" charset="0"/>
              </a:rPr>
              <a:t>گاه در عرصه عملکردها و اعمال مدیریت در وضعیت خاص، به نظر می رسد تحقق یک اصل، مزاحم با تحقق اصل دیگر از اصول «مدیریت اسلامی» است. مانند تزاحم اصل </a:t>
            </a:r>
            <a:r>
              <a:rPr lang="fa-IR" sz="3100">
                <a:solidFill>
                  <a:schemeClr val="tx2"/>
                </a:solidFill>
                <a:effectLst>
                  <a:outerShdw blurRad="38100" dist="38100" dir="2700000" algn="tl">
                    <a:srgbClr val="000000"/>
                  </a:outerShdw>
                </a:effectLst>
                <a:latin typeface="Verdana" pitchFamily="34" charset="0"/>
              </a:rPr>
              <a:t>«آخرت گرایی»</a:t>
            </a:r>
            <a:r>
              <a:rPr lang="fa-IR" sz="3100">
                <a:effectLst>
                  <a:outerShdw blurRad="38100" dist="38100" dir="2700000" algn="tl">
                    <a:srgbClr val="000000"/>
                  </a:outerShdw>
                </a:effectLst>
                <a:latin typeface="Verdana" pitchFamily="34" charset="0"/>
              </a:rPr>
              <a:t> با </a:t>
            </a:r>
            <a:r>
              <a:rPr lang="fa-IR" sz="3100">
                <a:solidFill>
                  <a:schemeClr val="tx2"/>
                </a:solidFill>
                <a:effectLst>
                  <a:outerShdw blurRad="38100" dist="38100" dir="2700000" algn="tl">
                    <a:srgbClr val="000000"/>
                  </a:outerShdw>
                </a:effectLst>
                <a:latin typeface="Verdana" pitchFamily="34" charset="0"/>
              </a:rPr>
              <a:t>اصل«وحدت و هماهنگی».</a:t>
            </a:r>
            <a:r>
              <a:rPr lang="fa-IR" sz="3100">
                <a:effectLst>
                  <a:outerShdw blurRad="38100" dist="38100" dir="2700000" algn="tl">
                    <a:srgbClr val="000000"/>
                  </a:outerShdw>
                </a:effectLst>
                <a:latin typeface="Verdana" pitchFamily="34" charset="0"/>
              </a:rPr>
              <a:t> در بعضی از وضعیتها، تزاحم اصل </a:t>
            </a:r>
            <a:r>
              <a:rPr lang="fa-IR" sz="3100">
                <a:solidFill>
                  <a:schemeClr val="tx2"/>
                </a:solidFill>
                <a:effectLst>
                  <a:outerShdw blurRad="38100" dist="38100" dir="2700000" algn="tl">
                    <a:srgbClr val="000000"/>
                  </a:outerShdw>
                </a:effectLst>
                <a:latin typeface="Verdana" pitchFamily="34" charset="0"/>
              </a:rPr>
              <a:t>«وحدت و هماهنگی»</a:t>
            </a:r>
            <a:r>
              <a:rPr lang="fa-IR" sz="3100">
                <a:effectLst>
                  <a:outerShdw blurRad="38100" dist="38100" dir="2700000" algn="tl">
                    <a:srgbClr val="000000"/>
                  </a:outerShdw>
                </a:effectLst>
                <a:latin typeface="Verdana" pitchFamily="34" charset="0"/>
              </a:rPr>
              <a:t> با اصل </a:t>
            </a:r>
            <a:r>
              <a:rPr lang="fa-IR" sz="3100">
                <a:solidFill>
                  <a:schemeClr val="tx2"/>
                </a:solidFill>
                <a:effectLst>
                  <a:outerShdw blurRad="38100" dist="38100" dir="2700000" algn="tl">
                    <a:srgbClr val="000000"/>
                  </a:outerShdw>
                </a:effectLst>
                <a:latin typeface="Verdana" pitchFamily="34" charset="0"/>
              </a:rPr>
              <a:t>«اعمال مدیریت بر اساس اختیار و بصیرت نیروها».</a:t>
            </a:r>
            <a:r>
              <a:rPr lang="fa-IR" sz="3100">
                <a:effectLst>
                  <a:outerShdw blurRad="38100" dist="38100" dir="2700000" algn="tl">
                    <a:srgbClr val="000000"/>
                  </a:outerShdw>
                </a:effectLst>
                <a:latin typeface="Verdana" pitchFamily="34" charset="0"/>
              </a:rPr>
              <a:t> در اینگونه موارد ملاکهای رفع تزاحم، تقدم یک اصل را بر اصل دیگر بیان می کند که به هر حال، امری مقطعی است. باید همواره به یاد داشت که در دراز مدت باید شرایط تحقق اصول در کنار یکدیگر فراهم نمود و هرگز نمی شود در برنامه ریزی بلند مدت یک اصل را فدای اصل دیگری کرد.</a:t>
            </a:r>
          </a:p>
        </p:txBody>
      </p:sp>
    </p:spTree>
    <p:extLst>
      <p:ext uri="{BB962C8B-B14F-4D97-AF65-F5344CB8AC3E}">
        <p14:creationId xmlns:p14="http://schemas.microsoft.com/office/powerpoint/2010/main" val="39787477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523269">
                                            <p:txEl>
                                              <p:pRg st="0" end="0"/>
                                            </p:txEl>
                                          </p:spTgt>
                                        </p:tgtEl>
                                        <p:attrNameLst>
                                          <p:attrName>style.visibility</p:attrName>
                                        </p:attrNameLst>
                                      </p:cBhvr>
                                      <p:to>
                                        <p:strVal val="visible"/>
                                      </p:to>
                                    </p:set>
                                    <p:animEffect transition="in" filter="slide(fromBottom)">
                                      <p:cBhvr>
                                        <p:cTn id="7" dur="1000"/>
                                        <p:tgtEl>
                                          <p:spTgt spid="5232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69E3DE8F-5D4A-4E33-B409-AAF51EBB3B38}" type="slidenum">
              <a:rPr lang="en-US" sz="1000" b="0">
                <a:latin typeface="Verdana" pitchFamily="34" charset="0"/>
              </a:rPr>
              <a:pPr/>
              <a:t>86</a:t>
            </a:fld>
            <a:endParaRPr lang="en-US" sz="1000" b="0">
              <a:latin typeface="Verdana" pitchFamily="34" charset="0"/>
            </a:endParaRPr>
          </a:p>
        </p:txBody>
      </p:sp>
      <p:sp>
        <p:nvSpPr>
          <p:cNvPr id="525314" name="Rectangle 2"/>
          <p:cNvSpPr>
            <a:spLocks noChangeArrowheads="1"/>
          </p:cNvSpPr>
          <p:nvPr/>
        </p:nvSpPr>
        <p:spPr bwMode="auto">
          <a:xfrm>
            <a:off x="266700" y="-152400"/>
            <a:ext cx="8877300" cy="682625"/>
          </a:xfrm>
          <a:prstGeom prst="rect">
            <a:avLst/>
          </a:prstGeom>
          <a:noFill/>
          <a:ln w="9525">
            <a:noFill/>
            <a:miter lim="800000"/>
            <a:headEnd/>
            <a:tailEnd/>
          </a:ln>
          <a:effectLst/>
        </p:spPr>
        <p:txBody>
          <a:bodyPr/>
          <a:lstStyle/>
          <a:p>
            <a:pPr marL="342900" indent="-342900" algn="ctr" rtl="1" eaLnBrk="1" hangingPunct="1">
              <a:spcBef>
                <a:spcPct val="20000"/>
              </a:spcBef>
              <a:buClr>
                <a:schemeClr val="hlink"/>
              </a:buClr>
              <a:buSzPct val="60000"/>
              <a:buFont typeface="Wingdings" pitchFamily="2" charset="2"/>
              <a:buNone/>
              <a:defRPr/>
            </a:pPr>
            <a:r>
              <a:rPr lang="fa-IR" sz="4400">
                <a:solidFill>
                  <a:srgbClr val="FFFF00"/>
                </a:solidFill>
                <a:effectLst>
                  <a:outerShdw blurRad="38100" dist="38100" dir="2700000" algn="tl">
                    <a:srgbClr val="000000"/>
                  </a:outerShdw>
                </a:effectLst>
                <a:latin typeface="Verdana" pitchFamily="34" charset="0"/>
                <a:cs typeface="B Traffic" pitchFamily="2" charset="-78"/>
              </a:rPr>
              <a:t>خاتمه</a:t>
            </a:r>
          </a:p>
          <a:p>
            <a:pPr marL="342900" indent="-342900" algn="r" rtl="1" eaLnBrk="1" hangingPunct="1">
              <a:spcBef>
                <a:spcPct val="20000"/>
              </a:spcBef>
              <a:buClr>
                <a:schemeClr val="hlink"/>
              </a:buClr>
              <a:buSzPct val="60000"/>
              <a:buFont typeface="Wingdings" pitchFamily="2" charset="2"/>
              <a:buNone/>
              <a:defRPr/>
            </a:pPr>
            <a:r>
              <a:rPr lang="fa-IR" sz="3400">
                <a:solidFill>
                  <a:schemeClr val="tx2"/>
                </a:solidFill>
                <a:effectLst>
                  <a:outerShdw blurRad="38100" dist="38100" dir="2700000" algn="tl">
                    <a:srgbClr val="000000"/>
                  </a:outerShdw>
                </a:effectLst>
                <a:latin typeface="Verdana" pitchFamily="34" charset="0"/>
                <a:cs typeface="B Traffic" pitchFamily="2" charset="-78"/>
              </a:rPr>
              <a:t>3- تزاحم اصول </a:t>
            </a: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a:p>
            <a:pPr marL="342900" indent="-342900" algn="r" rtl="1" eaLnBrk="1" hangingPunct="1">
              <a:spcBef>
                <a:spcPct val="20000"/>
              </a:spcBef>
              <a:buClr>
                <a:schemeClr val="hlink"/>
              </a:buClr>
              <a:buSzPct val="60000"/>
              <a:buFont typeface="Wingdings" pitchFamily="2" charset="2"/>
              <a:buNone/>
              <a:defRPr/>
            </a:pPr>
            <a:endParaRPr lang="en-US" sz="3400">
              <a:solidFill>
                <a:schemeClr val="tx2"/>
              </a:solidFill>
              <a:effectLst>
                <a:outerShdw blurRad="38100" dist="38100" dir="2700000" algn="tl">
                  <a:srgbClr val="000000"/>
                </a:outerShdw>
              </a:effectLst>
              <a:latin typeface="Verdana" pitchFamily="34" charset="0"/>
              <a:cs typeface="B Traffic" pitchFamily="2" charset="-78"/>
            </a:endParaRPr>
          </a:p>
        </p:txBody>
      </p:sp>
      <p:sp>
        <p:nvSpPr>
          <p:cNvPr id="525315" name="Line 3"/>
          <p:cNvSpPr>
            <a:spLocks noChangeShapeType="1"/>
          </p:cNvSpPr>
          <p:nvPr/>
        </p:nvSpPr>
        <p:spPr bwMode="auto">
          <a:xfrm>
            <a:off x="0" y="1309688"/>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
        <p:nvSpPr>
          <p:cNvPr id="525316" name="Text Box 4"/>
          <p:cNvSpPr txBox="1">
            <a:spLocks noChangeArrowheads="1"/>
          </p:cNvSpPr>
          <p:nvPr/>
        </p:nvSpPr>
        <p:spPr bwMode="auto">
          <a:xfrm>
            <a:off x="1016000" y="1536700"/>
            <a:ext cx="7683500" cy="396875"/>
          </a:xfrm>
          <a:prstGeom prst="rect">
            <a:avLst/>
          </a:prstGeom>
          <a:noFill/>
          <a:ln w="12700">
            <a:noFill/>
            <a:miter lim="800000"/>
            <a:headEnd/>
            <a:tailEnd/>
          </a:ln>
          <a:effectLst/>
        </p:spPr>
        <p:txBody>
          <a:bodyPr>
            <a:spAutoFit/>
          </a:bodyPr>
          <a:lstStyle/>
          <a:p>
            <a:pPr eaLnBrk="1" hangingPunct="1">
              <a:spcBef>
                <a:spcPct val="50000"/>
              </a:spcBef>
              <a:defRPr/>
            </a:pPr>
            <a:endParaRPr lang="en-US">
              <a:effectLst>
                <a:outerShdw blurRad="38100" dist="38100" dir="2700000" algn="tl">
                  <a:srgbClr val="000000"/>
                </a:outerShdw>
              </a:effectLst>
              <a:cs typeface="+mn-cs"/>
            </a:endParaRPr>
          </a:p>
        </p:txBody>
      </p:sp>
      <p:sp>
        <p:nvSpPr>
          <p:cNvPr id="525317" name="Rectangle 5"/>
          <p:cNvSpPr>
            <a:spLocks noChangeArrowheads="1"/>
          </p:cNvSpPr>
          <p:nvPr/>
        </p:nvSpPr>
        <p:spPr bwMode="auto">
          <a:xfrm>
            <a:off x="0" y="1154113"/>
            <a:ext cx="9144000" cy="4359275"/>
          </a:xfrm>
          <a:prstGeom prst="rect">
            <a:avLst/>
          </a:prstGeom>
          <a:noFill/>
          <a:ln w="9525">
            <a:noFill/>
            <a:miter lim="800000"/>
            <a:headEnd/>
            <a:tailEnd/>
          </a:ln>
          <a:effectLst/>
        </p:spPr>
        <p:txBody>
          <a:bodyPr/>
          <a:lstStyle/>
          <a:p>
            <a:pPr marL="457200" indent="-457200" algn="just" rtl="1" eaLnBrk="1" hangingPunct="1">
              <a:lnSpc>
                <a:spcPct val="120000"/>
              </a:lnSpc>
              <a:spcBef>
                <a:spcPct val="20000"/>
              </a:spcBef>
              <a:buClr>
                <a:schemeClr val="hlink"/>
              </a:buClr>
              <a:buSzPct val="60000"/>
              <a:buFont typeface="Wingdings" pitchFamily="2" charset="2"/>
              <a:buChar char="n"/>
              <a:defRPr/>
            </a:pPr>
            <a:r>
              <a:rPr lang="fa-IR" sz="4100">
                <a:effectLst>
                  <a:outerShdw blurRad="38100" dist="38100" dir="2700000" algn="tl">
                    <a:srgbClr val="000000"/>
                  </a:outerShdw>
                </a:effectLst>
                <a:latin typeface="Verdana" pitchFamily="34" charset="0"/>
              </a:rPr>
              <a:t>معیارهای اساسی رفع تزاحم اصول، وتقدم یک اصل بر اصلی دیگر، یکی ملاک </a:t>
            </a:r>
            <a:r>
              <a:rPr lang="fa-IR" sz="4100">
                <a:solidFill>
                  <a:srgbClr val="FFB601"/>
                </a:solidFill>
                <a:effectLst>
                  <a:outerShdw blurRad="38100" dist="38100" dir="2700000" algn="tl">
                    <a:srgbClr val="000000"/>
                  </a:outerShdw>
                </a:effectLst>
                <a:latin typeface="Verdana" pitchFamily="34" charset="0"/>
              </a:rPr>
              <a:t>«اهمیت»</a:t>
            </a:r>
            <a:r>
              <a:rPr lang="fa-IR" sz="4100">
                <a:effectLst>
                  <a:outerShdw blurRad="38100" dist="38100" dir="2700000" algn="tl">
                    <a:srgbClr val="000000"/>
                  </a:outerShdw>
                </a:effectLst>
                <a:latin typeface="Verdana" pitchFamily="34" charset="0"/>
              </a:rPr>
              <a:t> است و دیگری ملاک </a:t>
            </a:r>
            <a:r>
              <a:rPr lang="fa-IR" sz="4100">
                <a:solidFill>
                  <a:srgbClr val="FFB601"/>
                </a:solidFill>
                <a:effectLst>
                  <a:outerShdw blurRad="38100" dist="38100" dir="2700000" algn="tl">
                    <a:srgbClr val="000000"/>
                  </a:outerShdw>
                </a:effectLst>
                <a:latin typeface="Verdana" pitchFamily="34" charset="0"/>
              </a:rPr>
              <a:t>«بدلیت و جانشینی موقت داشتن»</a:t>
            </a:r>
            <a:r>
              <a:rPr lang="fa-IR" sz="4100">
                <a:effectLst>
                  <a:outerShdw blurRad="38100" dist="38100" dir="2700000" algn="tl">
                    <a:srgbClr val="000000"/>
                  </a:outerShdw>
                </a:effectLst>
                <a:latin typeface="Verdana" pitchFamily="34" charset="0"/>
              </a:rPr>
              <a:t> که باید اصل اهم را بر مهم ، واصل بی بدیل را بر اصل دارای بدیل موقتی، مقدم نمود که به هر حال این تقدم، موقتی خواهد بود و به شرط بقای تزاحم جدی اصول مطرح می شود.</a:t>
            </a:r>
            <a:endParaRPr lang="fa-IR" sz="4100">
              <a:solidFill>
                <a:srgbClr val="00FFFF"/>
              </a:solidFill>
              <a:effectLst>
                <a:outerShdw blurRad="38100" dist="38100" dir="2700000" algn="tl">
                  <a:srgbClr val="000000"/>
                </a:outerShdw>
              </a:effectLst>
              <a:latin typeface="Verdana" pitchFamily="34" charset="0"/>
            </a:endParaRPr>
          </a:p>
        </p:txBody>
      </p:sp>
    </p:spTree>
    <p:extLst>
      <p:ext uri="{BB962C8B-B14F-4D97-AF65-F5344CB8AC3E}">
        <p14:creationId xmlns:p14="http://schemas.microsoft.com/office/powerpoint/2010/main" val="27842981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525317">
                                            <p:txEl>
                                              <p:pRg st="0" end="0"/>
                                            </p:txEl>
                                          </p:spTgt>
                                        </p:tgtEl>
                                        <p:attrNameLst>
                                          <p:attrName>style.visibility</p:attrName>
                                        </p:attrNameLst>
                                      </p:cBhvr>
                                      <p:to>
                                        <p:strVal val="visible"/>
                                      </p:to>
                                    </p:set>
                                    <p:animEffect transition="in" filter="slide(fromBottom)">
                                      <p:cBhvr>
                                        <p:cTn id="7" dur="1000"/>
                                        <p:tgtEl>
                                          <p:spTgt spid="5253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lang="en-GB" dirty="0"/>
          </a:p>
        </p:txBody>
      </p:sp>
      <p:sp>
        <p:nvSpPr>
          <p:cNvPr id="3" name="Content Placeholder 2"/>
          <p:cNvSpPr>
            <a:spLocks noGrp="1"/>
          </p:cNvSpPr>
          <p:nvPr>
            <p:ph idx="1"/>
          </p:nvPr>
        </p:nvSpPr>
        <p:spPr/>
        <p:txBody>
          <a:bodyPr/>
          <a:lstStyle/>
          <a:p>
            <a:pPr algn="r" rtl="1" eaLnBrk="1" fontAlgn="auto" hangingPunct="1">
              <a:spcAft>
                <a:spcPts val="0"/>
              </a:spcAft>
              <a:buFont typeface="Arial" panose="020B0604020202020204" pitchFamily="34" charset="0"/>
              <a:buChar char="•"/>
              <a:defRPr/>
            </a:pPr>
            <a:r>
              <a:rPr lang="fa-IR" sz="8000" dirty="0" smtClean="0"/>
              <a:t>با سپاس از توجه شما</a:t>
            </a:r>
            <a:endParaRPr lang="en-GB" sz="8000" dirty="0"/>
          </a:p>
        </p:txBody>
      </p:sp>
      <p:sp>
        <p:nvSpPr>
          <p:cNvPr id="4" name="Slide Number Placeholder 3"/>
          <p:cNvSpPr>
            <a:spLocks noGrp="1"/>
          </p:cNvSpPr>
          <p:nvPr>
            <p:ph type="sldNum" sz="quarter" idx="12"/>
          </p:nvPr>
        </p:nvSpPr>
        <p:spPr/>
        <p:txBody>
          <a:bodyPr/>
          <a:lstStyle>
            <a:lvl1pPr>
              <a:defRPr sz="2000" b="1">
                <a:solidFill>
                  <a:schemeClr val="tx1"/>
                </a:solidFill>
                <a:latin typeface="Arial" charset="0"/>
                <a:cs typeface="Arial" charset="0"/>
              </a:defRPr>
            </a:lvl1pPr>
            <a:lvl2pPr marL="742950" indent="-285750">
              <a:defRPr sz="2000" b="1">
                <a:solidFill>
                  <a:schemeClr val="tx1"/>
                </a:solidFill>
                <a:latin typeface="Arial" charset="0"/>
                <a:cs typeface="Arial" charset="0"/>
              </a:defRPr>
            </a:lvl2pPr>
            <a:lvl3pPr marL="1143000" indent="-228600">
              <a:defRPr sz="2000" b="1">
                <a:solidFill>
                  <a:schemeClr val="tx1"/>
                </a:solidFill>
                <a:latin typeface="Arial" charset="0"/>
                <a:cs typeface="Arial" charset="0"/>
              </a:defRPr>
            </a:lvl3pPr>
            <a:lvl4pPr marL="1600200" indent="-228600">
              <a:defRPr sz="2000" b="1">
                <a:solidFill>
                  <a:schemeClr val="tx1"/>
                </a:solidFill>
                <a:latin typeface="Arial" charset="0"/>
                <a:cs typeface="Arial" charset="0"/>
              </a:defRPr>
            </a:lvl4pPr>
            <a:lvl5pPr marL="2057400" indent="-228600">
              <a:defRPr sz="2000" b="1">
                <a:solidFill>
                  <a:schemeClr val="tx1"/>
                </a:solidFill>
                <a:latin typeface="Arial" charset="0"/>
                <a:cs typeface="Arial" charset="0"/>
              </a:defRPr>
            </a:lvl5pPr>
            <a:lvl6pPr marL="2514600" indent="-228600" algn="l" rtl="0" eaLnBrk="0" fontAlgn="base" hangingPunct="0">
              <a:spcBef>
                <a:spcPct val="0"/>
              </a:spcBef>
              <a:spcAft>
                <a:spcPct val="0"/>
              </a:spcAft>
              <a:defRPr sz="2000" b="1">
                <a:solidFill>
                  <a:schemeClr val="tx1"/>
                </a:solidFill>
                <a:latin typeface="Arial" charset="0"/>
                <a:cs typeface="Arial" charset="0"/>
              </a:defRPr>
            </a:lvl6pPr>
            <a:lvl7pPr marL="2971800" indent="-228600" algn="l" rtl="0" eaLnBrk="0" fontAlgn="base" hangingPunct="0">
              <a:spcBef>
                <a:spcPct val="0"/>
              </a:spcBef>
              <a:spcAft>
                <a:spcPct val="0"/>
              </a:spcAft>
              <a:defRPr sz="2000" b="1">
                <a:solidFill>
                  <a:schemeClr val="tx1"/>
                </a:solidFill>
                <a:latin typeface="Arial" charset="0"/>
                <a:cs typeface="Arial" charset="0"/>
              </a:defRPr>
            </a:lvl7pPr>
            <a:lvl8pPr marL="3429000" indent="-228600" algn="l" rtl="0" eaLnBrk="0" fontAlgn="base" hangingPunct="0">
              <a:spcBef>
                <a:spcPct val="0"/>
              </a:spcBef>
              <a:spcAft>
                <a:spcPct val="0"/>
              </a:spcAft>
              <a:defRPr sz="2000" b="1">
                <a:solidFill>
                  <a:schemeClr val="tx1"/>
                </a:solidFill>
                <a:latin typeface="Arial" charset="0"/>
                <a:cs typeface="Arial" charset="0"/>
              </a:defRPr>
            </a:lvl8pPr>
            <a:lvl9pPr marL="3886200" indent="-228600" algn="l" rtl="0" eaLnBrk="0" fontAlgn="base" hangingPunct="0">
              <a:spcBef>
                <a:spcPct val="0"/>
              </a:spcBef>
              <a:spcAft>
                <a:spcPct val="0"/>
              </a:spcAft>
              <a:defRPr sz="2000" b="1">
                <a:solidFill>
                  <a:schemeClr val="tx1"/>
                </a:solidFill>
                <a:latin typeface="Arial" charset="0"/>
                <a:cs typeface="Arial" charset="0"/>
              </a:defRPr>
            </a:lvl9pPr>
          </a:lstStyle>
          <a:p>
            <a:fld id="{6E02B6A4-D0DB-4A32-A26E-F1B521CABC3A}" type="slidenum">
              <a:rPr lang="en-US" sz="1000">
                <a:solidFill>
                  <a:srgbClr val="FFFFFF"/>
                </a:solidFill>
              </a:rPr>
              <a:pPr/>
              <a:t>87</a:t>
            </a:fld>
            <a:endParaRPr lang="en-US" sz="1000">
              <a:solidFill>
                <a:srgbClr val="FFFFFF"/>
              </a:solidFill>
            </a:endParaRPr>
          </a:p>
        </p:txBody>
      </p:sp>
    </p:spTree>
    <p:extLst>
      <p:ext uri="{BB962C8B-B14F-4D97-AF65-F5344CB8AC3E}">
        <p14:creationId xmlns:p14="http://schemas.microsoft.com/office/powerpoint/2010/main" val="5058110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5816600" y="569913"/>
            <a:ext cx="2870200" cy="847725"/>
          </a:xfrm>
        </p:spPr>
        <p:txBody>
          <a:bodyPr/>
          <a:lstStyle/>
          <a:p>
            <a:pPr algn="r" rtl="1" eaLnBrk="1" fontAlgn="auto" hangingPunct="1">
              <a:spcAft>
                <a:spcPts val="0"/>
              </a:spcAft>
              <a:defRPr/>
            </a:pPr>
            <a:r>
              <a:rPr lang="fa-IR" sz="2500" dirty="0" smtClean="0"/>
              <a:t>الف : فهم قرآن</a:t>
            </a:r>
            <a:endParaRPr lang="en-US" sz="2500" dirty="0" smtClean="0"/>
          </a:p>
        </p:txBody>
      </p:sp>
      <p:sp>
        <p:nvSpPr>
          <p:cNvPr id="17410" name="Rectangle 2"/>
          <p:cNvSpPr>
            <a:spLocks noGrp="1" noChangeArrowheads="1"/>
          </p:cNvSpPr>
          <p:nvPr>
            <p:ph idx="1"/>
          </p:nvPr>
        </p:nvSpPr>
        <p:spPr>
          <a:xfrm>
            <a:off x="212725" y="1420813"/>
            <a:ext cx="8680450" cy="3425825"/>
          </a:xfrm>
        </p:spPr>
        <p:txBody>
          <a:bodyPr>
            <a:normAutofit fontScale="85000" lnSpcReduction="20000"/>
          </a:bodyPr>
          <a:lstStyle/>
          <a:p>
            <a:pPr marL="457200" indent="-457200" algn="just" rtl="1" eaLnBrk="1" fontAlgn="auto" hangingPunct="1">
              <a:lnSpc>
                <a:spcPct val="130000"/>
              </a:lnSpc>
              <a:spcBef>
                <a:spcPts val="0"/>
              </a:spcBef>
              <a:spcAft>
                <a:spcPts val="0"/>
              </a:spcAft>
              <a:buFont typeface="Wingdings" panose="05000000000000000000" pitchFamily="2" charset="2"/>
              <a:buAutoNum type="arabicPeriod" startAt="5"/>
              <a:defRPr/>
            </a:pPr>
            <a:r>
              <a:rPr lang="fa-IR" sz="3600" b="1" dirty="0" smtClean="0">
                <a:latin typeface="Book Antiqua" pitchFamily="18" charset="0"/>
              </a:rPr>
              <a:t>توجه به ويژگي تربيت اعتقادي و معنوي نيروها و مراحل آن در دوره اول و نزول تدريجي حجم كثيري از آيات احكام عبادي، اجتماعي، سياسي و حكومتي در كنار آيات اعتقادي، اخلاقي و تربيتي، در دوره دوم، سياستگزاريهاي خرد و كلان الهي و نحوه مرحله‌بندي روند اجتماعي در مسير حركت بر اساس ارزشهاي الهي را براي ما آشكار مي‌نمايد.</a:t>
            </a:r>
            <a:endParaRPr lang="en-US" sz="3600" b="1" dirty="0" smtClean="0">
              <a:latin typeface="Book Antiqua" pitchFamily="18" charset="0"/>
            </a:endParaRPr>
          </a:p>
        </p:txBody>
      </p:sp>
      <p:sp>
        <p:nvSpPr>
          <p:cNvPr id="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Rockwell" pitchFamily="18" charset="0"/>
              </a:defRPr>
            </a:lvl1pPr>
            <a:lvl2pPr marL="742950" indent="-285750">
              <a:defRPr>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buFont typeface="Arial" charset="0"/>
              <a:defRPr sz="1200">
                <a:solidFill>
                  <a:schemeClr val="tx1"/>
                </a:solidFill>
                <a:latin typeface="Rockwell" pitchFamily="18" charset="0"/>
              </a:defRPr>
            </a:lvl6pPr>
            <a:lvl7pPr eaLnBrk="0" fontAlgn="base" hangingPunct="0">
              <a:spcAft>
                <a:spcPct val="0"/>
              </a:spcAft>
              <a:buFont typeface="Arial" charset="0"/>
              <a:defRPr sz="1200">
                <a:solidFill>
                  <a:schemeClr val="tx1"/>
                </a:solidFill>
                <a:latin typeface="Rockwell" pitchFamily="18" charset="0"/>
              </a:defRPr>
            </a:lvl7pPr>
            <a:lvl8pPr eaLnBrk="0" fontAlgn="base" hangingPunct="0">
              <a:spcAft>
                <a:spcPct val="0"/>
              </a:spcAft>
              <a:buFont typeface="Arial" charset="0"/>
              <a:defRPr sz="1200">
                <a:solidFill>
                  <a:schemeClr val="tx1"/>
                </a:solidFill>
                <a:latin typeface="Rockwell" pitchFamily="18" charset="0"/>
              </a:defRPr>
            </a:lvl8pPr>
            <a:lvl9pPr eaLnBrk="0" fontAlgn="base" hangingPunct="0">
              <a:spcAft>
                <a:spcPct val="0"/>
              </a:spcAft>
              <a:buFont typeface="Arial" charset="0"/>
              <a:defRPr sz="1200">
                <a:solidFill>
                  <a:schemeClr val="tx1"/>
                </a:solidFill>
                <a:latin typeface="Rockwell" pitchFamily="18" charset="0"/>
              </a:defRPr>
            </a:lvl9pPr>
          </a:lstStyle>
          <a:p>
            <a:fld id="{04CB87F9-516D-409D-8922-FB50B652F30B}" type="slidenum">
              <a:rPr lang="en-US" sz="1000" b="0">
                <a:latin typeface="Verdana" pitchFamily="34" charset="0"/>
              </a:rPr>
              <a:pPr/>
              <a:t>9</a:t>
            </a:fld>
            <a:endParaRPr lang="en-US" sz="1000" b="0">
              <a:latin typeface="Verdana" pitchFamily="34" charset="0"/>
            </a:endParaRPr>
          </a:p>
        </p:txBody>
      </p:sp>
      <p:sp>
        <p:nvSpPr>
          <p:cNvPr id="17411" name="Rectangle 3"/>
          <p:cNvSpPr>
            <a:spLocks noChangeArrowheads="1"/>
          </p:cNvSpPr>
          <p:nvPr/>
        </p:nvSpPr>
        <p:spPr bwMode="auto">
          <a:xfrm>
            <a:off x="401638" y="0"/>
            <a:ext cx="8443912" cy="641350"/>
          </a:xfrm>
          <a:prstGeom prst="rect">
            <a:avLst/>
          </a:prstGeom>
          <a:noFill/>
          <a:ln w="12700">
            <a:noFill/>
            <a:miter lim="800000"/>
            <a:headEnd/>
            <a:tailEnd/>
          </a:ln>
          <a:effectLst/>
        </p:spPr>
        <p:txBody>
          <a:bodyPr>
            <a:spAutoFit/>
          </a:bodyPr>
          <a:lstStyle/>
          <a:p>
            <a:pPr algn="r" eaLnBrk="1" hangingPunct="1">
              <a:defRPr/>
            </a:pPr>
            <a:r>
              <a:rPr lang="fa-IR" sz="3600">
                <a:solidFill>
                  <a:srgbClr val="FFFF00"/>
                </a:solidFill>
                <a:effectLst>
                  <a:outerShdw blurRad="38100" dist="38100" dir="2700000" algn="tl">
                    <a:srgbClr val="000000"/>
                  </a:outerShdw>
                </a:effectLst>
              </a:rPr>
              <a:t>1-نقش زمان و مكان در فهم و تحقق دين</a:t>
            </a:r>
            <a:endParaRPr lang="en-US" sz="3600">
              <a:solidFill>
                <a:srgbClr val="FFFF00"/>
              </a:solidFill>
              <a:effectLst>
                <a:outerShdw blurRad="38100" dist="38100" dir="2700000" algn="tl">
                  <a:srgbClr val="000000"/>
                </a:outerShdw>
              </a:effectLst>
            </a:endParaRPr>
          </a:p>
        </p:txBody>
      </p:sp>
      <p:sp>
        <p:nvSpPr>
          <p:cNvPr id="17413" name="Line 5"/>
          <p:cNvSpPr>
            <a:spLocks noChangeShapeType="1"/>
          </p:cNvSpPr>
          <p:nvPr/>
        </p:nvSpPr>
        <p:spPr bwMode="auto">
          <a:xfrm>
            <a:off x="0" y="1363663"/>
            <a:ext cx="9144000" cy="0"/>
          </a:xfrm>
          <a:prstGeom prst="line">
            <a:avLst/>
          </a:prstGeom>
          <a:noFill/>
          <a:ln w="12700">
            <a:solidFill>
              <a:schemeClr val="accent2"/>
            </a:solidFill>
            <a:round/>
            <a:headEnd/>
            <a:tailEnd/>
          </a:ln>
          <a:effectLst/>
        </p:spPr>
        <p:txBody>
          <a:bodyPr wrap="none" anchor="ctr"/>
          <a:lstStyle/>
          <a:p>
            <a:pPr eaLnBrk="1" hangingPunct="1">
              <a:defRPr/>
            </a:pPr>
            <a:endParaRPr lang="en-US">
              <a:effectLst>
                <a:outerShdw blurRad="38100" dist="38100" dir="2700000" algn="tl">
                  <a:srgbClr val="000000">
                    <a:alpha val="43137"/>
                  </a:srgbClr>
                </a:outerShdw>
              </a:effectLst>
              <a:cs typeface="+mn-cs"/>
            </a:endParaRPr>
          </a:p>
        </p:txBody>
      </p:sp>
    </p:spTree>
    <p:extLst>
      <p:ext uri="{BB962C8B-B14F-4D97-AF65-F5344CB8AC3E}">
        <p14:creationId xmlns:p14="http://schemas.microsoft.com/office/powerpoint/2010/main" val="41766841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fade">
                                      <p:cBhvr>
                                        <p:cTn id="7" dur="1000"/>
                                        <p:tgtEl>
                                          <p:spTgt spid="17410">
                                            <p:txEl>
                                              <p:pRg st="0" end="0"/>
                                            </p:txEl>
                                          </p:spTgt>
                                        </p:tgtEl>
                                      </p:cBhvr>
                                    </p:animEffect>
                                    <p:anim calcmode="lin" valueType="num">
                                      <p:cBhvr>
                                        <p:cTn id="8" dur="10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7410">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410">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7040</Words>
  <Application>Microsoft Office PowerPoint</Application>
  <PresentationFormat>On-screen Show (4:3)</PresentationFormat>
  <Paragraphs>706</Paragraphs>
  <Slides>87</Slides>
  <Notes>83</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PowerPoint Presentation</vt:lpstr>
      <vt:lpstr>PowerPoint Presentation</vt:lpstr>
      <vt:lpstr>اصول مديريت اسلامي و الگوهاي آن</vt:lpstr>
      <vt:lpstr>مقدمه اول</vt:lpstr>
      <vt:lpstr>PowerPoint Presentation</vt:lpstr>
      <vt:lpstr>الف : فهم قرآن</vt:lpstr>
      <vt:lpstr>الف : فهم قرآن</vt:lpstr>
      <vt:lpstr>الف : فهم قرآن</vt:lpstr>
      <vt:lpstr>الف : فهم قرآن</vt:lpstr>
      <vt:lpstr>الف : فهم قرآن</vt:lpstr>
      <vt:lpstr>ب : فهم سنت معصوم(ع)</vt:lpstr>
      <vt:lpstr>ب : فهم سنت معصوم(ع)</vt:lpstr>
      <vt:lpstr>ب : فهم سنت معصوم(ع)</vt:lpstr>
      <vt:lpstr>ب : فهم سنت معصوم(ع)</vt:lpstr>
      <vt:lpstr>ب : فهم سنت معصوم(ع)</vt:lpstr>
      <vt:lpstr>ت : تحقق دين</vt:lpstr>
      <vt:lpstr>ت : تحقق دين</vt:lpstr>
      <vt:lpstr>ت : تحقق دين</vt:lpstr>
      <vt:lpstr>ت : تحقق دين</vt:lpstr>
      <vt:lpstr>ت : تحقق دين</vt:lpstr>
      <vt:lpstr>2-نقش ديدگاه ولايت فقيه در فهم و تحقق دين</vt:lpstr>
      <vt:lpstr>الف- فهم سنت معصوم(ع)   1- هجرت به حبشه</vt:lpstr>
      <vt:lpstr>PowerPoint Presentation</vt:lpstr>
      <vt:lpstr>PowerPoint Presentation</vt:lpstr>
      <vt:lpstr>PowerPoint Presentation</vt:lpstr>
      <vt:lpstr>PowerPoint Presentation</vt:lpstr>
      <vt:lpstr>مقدمه دوم</vt:lpstr>
      <vt:lpstr>1- مديريت از ديدگاه قرآن و معصوم</vt:lpstr>
      <vt:lpstr>حوزه و دانشگاه خاستگاه مديريتها</vt:lpstr>
      <vt:lpstr>قرآن کریم زبان مشترک و عامل وحدت</vt:lpstr>
      <vt:lpstr>شرايط اساسي اصلاح</vt:lpstr>
      <vt:lpstr>زمينه‌هاي اصلاح مديريت</vt:lpstr>
      <vt:lpstr>تمسك به كل قرآن نه بخشي از آن</vt:lpstr>
      <vt:lpstr>تمسك به كل قرآن نه بخشي از آن</vt:lpstr>
      <vt:lpstr>ادعاي اقتضايي بودن قرآن</vt:lpstr>
      <vt:lpstr>حوزه‌هاي مطرح در ادعاي اقتضايي بودن قرآن</vt:lpstr>
      <vt:lpstr>الف-حوزه تكوينيات</vt:lpstr>
      <vt:lpstr>الف-حوزه تكوينيات</vt:lpstr>
      <vt:lpstr>الف-حوزه تكوينيات</vt:lpstr>
      <vt:lpstr>ب-حوزه تشريعيات </vt:lpstr>
      <vt:lpstr>ب- حوزه تشريعيات </vt:lpstr>
      <vt:lpstr>ب- حوزه تشريعيات </vt:lpstr>
      <vt:lpstr>نقد و بررسي - حوزه تشريعيات</vt:lpstr>
      <vt:lpstr>ت- حوزه گزینش مطالب و مثالها </vt:lpstr>
      <vt:lpstr>ت- نقد و بررسی-حوزه گزینش مطالب و مثالها </vt:lpstr>
      <vt:lpstr>ت- نقد و بررسی-حوزه گزینش مطالب و مثالها </vt:lpstr>
      <vt:lpstr>قبض و بسط معرفت ديني </vt:lpstr>
      <vt:lpstr>قبض و بسط معرفت ديني </vt:lpstr>
      <vt:lpstr>عوامل قبض و بسط </vt:lpstr>
      <vt:lpstr>راههاي تأثير وحي بر علوم بشري </vt:lpstr>
      <vt:lpstr>مقدمه سوم</vt:lpstr>
      <vt:lpstr>1-مباني پژوهش در قرآن </vt:lpstr>
      <vt:lpstr>درك اعجاز از راه تدبر </vt:lpstr>
      <vt:lpstr>درك اعجاز از راه تدبر </vt:lpstr>
      <vt:lpstr>سطحی نگری مانع تدبر </vt:lpstr>
      <vt:lpstr>عوامل سطحي‌نگري </vt:lpstr>
      <vt:lpstr>عوامل سطحي‌نگري </vt:lpstr>
      <vt:lpstr>عوامل سطحي‌نگري </vt:lpstr>
      <vt:lpstr>عوامل سطحي‌نگري </vt:lpstr>
      <vt:lpstr>سير كلي مباحث و مراحل مقدماتي پژوهش در قرآن </vt:lpstr>
      <vt:lpstr>PowerPoint Presentation</vt:lpstr>
      <vt:lpstr>PowerPoint Presentation</vt:lpstr>
      <vt:lpstr>PowerPoint Presentation</vt:lpstr>
      <vt:lpstr>PowerPoint Presentation</vt:lpstr>
      <vt:lpstr>PowerPoint Presentation</vt:lpstr>
      <vt:lpstr>PowerPoint Presentation</vt:lpstr>
      <vt:lpstr>مقدمه </vt:lpstr>
      <vt:lpstr>اطاعت پيامبر از خدا </vt:lpstr>
      <vt:lpstr>اطاعت مؤمنان از پيامبر و خداوند </vt:lpstr>
      <vt:lpstr>كيفيت تبعيت و اطاعت </vt:lpstr>
      <vt:lpstr>اصل دوم: </vt:lpstr>
      <vt:lpstr>مقدمه   </vt:lpstr>
      <vt:lpstr>اصل سوم: </vt:lpstr>
      <vt:lpstr>مقدمه</vt:lpstr>
      <vt:lpstr>امامت الهي محور اساسي وحدت</vt:lpstr>
      <vt:lpstr>امامت الهي محور اساسي وحدت</vt:lpstr>
      <vt:lpstr>امامت الهي محور اساسي وحدت</vt:lpstr>
      <vt:lpstr>وحدت در رهبري</vt:lpstr>
      <vt:lpstr>وحدت در رهبري</vt:lpstr>
      <vt:lpstr>وحدت در عمل   -  وحدت در تعامل </vt:lpstr>
      <vt:lpstr>وحدت در روش </vt:lpstr>
      <vt:lpstr>وحدت در جهت و هدف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mr.aliahmadi</dc:creator>
  <cp:lastModifiedBy>User</cp:lastModifiedBy>
  <cp:revision>2</cp:revision>
  <dcterms:created xsi:type="dcterms:W3CDTF">2006-08-16T00:00:00Z</dcterms:created>
  <dcterms:modified xsi:type="dcterms:W3CDTF">2013-12-17T13:38:48Z</dcterms:modified>
</cp:coreProperties>
</file>