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59" autoAdjust="0"/>
    <p:restoredTop sz="86323" autoAdjust="0"/>
  </p:normalViewPr>
  <p:slideViewPr>
    <p:cSldViewPr>
      <p:cViewPr varScale="1">
        <p:scale>
          <a:sx n="63" d="100"/>
          <a:sy n="63" d="100"/>
        </p:scale>
        <p:origin x="-82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38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4CFDBD-1465-4981-B8A3-6D31B1CDF8F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68D54A2-938F-46D8-BE68-8C3D8FBEB74B}">
      <dgm:prSet phldrT="[Text]" custT="1"/>
      <dgm:spPr/>
      <dgm:t>
        <a:bodyPr/>
        <a:lstStyle/>
        <a:p>
          <a:pPr rtl="1"/>
          <a:r>
            <a:rPr lang="fa-IR" sz="2000" dirty="0" smtClean="0">
              <a:cs typeface="B Lotus" pitchFamily="2" charset="-78"/>
            </a:rPr>
            <a:t>ارکان علم مدیریت</a:t>
          </a:r>
          <a:endParaRPr lang="en-US" sz="2000" dirty="0">
            <a:cs typeface="B Lotus" pitchFamily="2" charset="-78"/>
          </a:endParaRPr>
        </a:p>
      </dgm:t>
    </dgm:pt>
    <dgm:pt modelId="{7187AB5B-A556-462F-B9D1-0889637A9039}" type="parTrans" cxnId="{A3EDA3C3-4140-4A9D-9D69-DF401DDDE1E9}">
      <dgm:prSet/>
      <dgm:spPr/>
      <dgm:t>
        <a:bodyPr/>
        <a:lstStyle/>
        <a:p>
          <a:endParaRPr lang="en-US" sz="2000">
            <a:cs typeface="B Lotus" pitchFamily="2" charset="-78"/>
          </a:endParaRPr>
        </a:p>
      </dgm:t>
    </dgm:pt>
    <dgm:pt modelId="{FFA80831-97F9-4349-8A24-F33408DEF2D8}" type="sibTrans" cxnId="{A3EDA3C3-4140-4A9D-9D69-DF401DDDE1E9}">
      <dgm:prSet/>
      <dgm:spPr/>
      <dgm:t>
        <a:bodyPr/>
        <a:lstStyle/>
        <a:p>
          <a:endParaRPr lang="en-US" sz="2000">
            <a:cs typeface="B Lotus" pitchFamily="2" charset="-78"/>
          </a:endParaRPr>
        </a:p>
      </dgm:t>
    </dgm:pt>
    <dgm:pt modelId="{F1C30685-70F5-4657-9F3C-73DD75A56C67}">
      <dgm:prSet phldrT="[Text]" custT="1"/>
      <dgm:spPr/>
      <dgm:t>
        <a:bodyPr/>
        <a:lstStyle/>
        <a:p>
          <a:pPr rtl="1"/>
          <a:r>
            <a:rPr lang="fa-IR" sz="2000" dirty="0" smtClean="0">
              <a:cs typeface="B Lotus" pitchFamily="2" charset="-78"/>
            </a:rPr>
            <a:t>مبادی علم مدیریت</a:t>
          </a:r>
          <a:endParaRPr lang="en-US" sz="2000" dirty="0">
            <a:cs typeface="B Lotus" pitchFamily="2" charset="-78"/>
          </a:endParaRPr>
        </a:p>
      </dgm:t>
    </dgm:pt>
    <dgm:pt modelId="{BC8240D6-1915-4E39-AD36-E770F1EF9A4E}" type="parTrans" cxnId="{8AE9002F-04CE-4015-9E2C-CB3E8543E88B}">
      <dgm:prSet/>
      <dgm:spPr/>
      <dgm:t>
        <a:bodyPr/>
        <a:lstStyle/>
        <a:p>
          <a:pPr rtl="1"/>
          <a:endParaRPr lang="en-US" sz="2000">
            <a:cs typeface="B Lotus" pitchFamily="2" charset="-78"/>
          </a:endParaRPr>
        </a:p>
      </dgm:t>
    </dgm:pt>
    <dgm:pt modelId="{C2D8B83E-39CA-4D1E-AF1A-62BAA6F0D4DF}" type="sibTrans" cxnId="{8AE9002F-04CE-4015-9E2C-CB3E8543E88B}">
      <dgm:prSet/>
      <dgm:spPr/>
      <dgm:t>
        <a:bodyPr/>
        <a:lstStyle/>
        <a:p>
          <a:endParaRPr lang="en-US" sz="2000">
            <a:cs typeface="B Lotus" pitchFamily="2" charset="-78"/>
          </a:endParaRPr>
        </a:p>
      </dgm:t>
    </dgm:pt>
    <dgm:pt modelId="{919EE776-7AC4-4B51-B9C9-67294BF3321C}">
      <dgm:prSet phldrT="[Text]" custT="1"/>
      <dgm:spPr/>
      <dgm:t>
        <a:bodyPr/>
        <a:lstStyle/>
        <a:p>
          <a:pPr rtl="1"/>
          <a:r>
            <a:rPr lang="fa-IR" sz="2000" dirty="0" smtClean="0">
              <a:cs typeface="B Lotus" pitchFamily="2" charset="-78"/>
            </a:rPr>
            <a:t>موضوع علم مدیریت</a:t>
          </a:r>
          <a:endParaRPr lang="en-US" sz="2000" dirty="0">
            <a:cs typeface="B Lotus" pitchFamily="2" charset="-78"/>
          </a:endParaRPr>
        </a:p>
      </dgm:t>
    </dgm:pt>
    <dgm:pt modelId="{6F06D8E4-F7B2-4723-A540-7AA7DD278122}" type="parTrans" cxnId="{1B014349-9357-4148-A53D-46257334D26B}">
      <dgm:prSet/>
      <dgm:spPr/>
      <dgm:t>
        <a:bodyPr/>
        <a:lstStyle/>
        <a:p>
          <a:pPr rtl="1"/>
          <a:endParaRPr lang="en-US" sz="2000">
            <a:cs typeface="B Lotus" pitchFamily="2" charset="-78"/>
          </a:endParaRPr>
        </a:p>
      </dgm:t>
    </dgm:pt>
    <dgm:pt modelId="{A2542E4F-F5B3-4F4A-B38F-3BCA4015CC78}" type="sibTrans" cxnId="{1B014349-9357-4148-A53D-46257334D26B}">
      <dgm:prSet/>
      <dgm:spPr/>
      <dgm:t>
        <a:bodyPr/>
        <a:lstStyle/>
        <a:p>
          <a:endParaRPr lang="en-US" sz="2000">
            <a:cs typeface="B Lotus" pitchFamily="2" charset="-78"/>
          </a:endParaRPr>
        </a:p>
      </dgm:t>
    </dgm:pt>
    <dgm:pt modelId="{041ED54A-F5F4-43D8-9D93-5C62D3E9C905}">
      <dgm:prSet custT="1"/>
      <dgm:spPr/>
      <dgm:t>
        <a:bodyPr/>
        <a:lstStyle/>
        <a:p>
          <a:pPr rtl="1"/>
          <a:r>
            <a:rPr lang="fa-IR" sz="2000" dirty="0" smtClean="0">
              <a:cs typeface="B Lotus" pitchFamily="2" charset="-78"/>
            </a:rPr>
            <a:t>مطالب علم مدیریت</a:t>
          </a:r>
          <a:endParaRPr lang="en-US" sz="2000" dirty="0">
            <a:cs typeface="B Lotus" pitchFamily="2" charset="-78"/>
          </a:endParaRPr>
        </a:p>
      </dgm:t>
    </dgm:pt>
    <dgm:pt modelId="{8C2F72B8-852E-4E36-884C-8B20FC7DD130}" type="parTrans" cxnId="{5257C2F6-3681-4A55-9D42-0B0E302AE02B}">
      <dgm:prSet/>
      <dgm:spPr/>
      <dgm:t>
        <a:bodyPr/>
        <a:lstStyle/>
        <a:p>
          <a:pPr rtl="1"/>
          <a:endParaRPr lang="en-US" sz="2000">
            <a:cs typeface="B Lotus" pitchFamily="2" charset="-78"/>
          </a:endParaRPr>
        </a:p>
      </dgm:t>
    </dgm:pt>
    <dgm:pt modelId="{F7E1B64A-9896-4D50-A4D2-6911D2357AED}" type="sibTrans" cxnId="{5257C2F6-3681-4A55-9D42-0B0E302AE02B}">
      <dgm:prSet/>
      <dgm:spPr/>
      <dgm:t>
        <a:bodyPr/>
        <a:lstStyle/>
        <a:p>
          <a:endParaRPr lang="en-US" sz="2000">
            <a:cs typeface="B Lotus" pitchFamily="2" charset="-78"/>
          </a:endParaRPr>
        </a:p>
      </dgm:t>
    </dgm:pt>
    <dgm:pt modelId="{79498099-8EAE-4771-BD22-7A579F22396D}">
      <dgm:prSet custT="1"/>
      <dgm:spPr/>
      <dgm:t>
        <a:bodyPr/>
        <a:lstStyle/>
        <a:p>
          <a:pPr rtl="1"/>
          <a:r>
            <a:rPr lang="fa-IR" sz="1800" dirty="0" smtClean="0">
              <a:cs typeface="B Lotus" pitchFamily="2" charset="-78"/>
            </a:rPr>
            <a:t>موضوعاتی که علم مدیریت </a:t>
          </a:r>
          <a:r>
            <a:rPr lang="fa-IR" sz="1800" smtClean="0">
              <a:cs typeface="B Lotus" pitchFamily="2" charset="-78"/>
            </a:rPr>
            <a:t>بر آنها </a:t>
          </a:r>
          <a:r>
            <a:rPr lang="fa-IR" sz="1800" dirty="0" smtClean="0">
              <a:cs typeface="B Lotus" pitchFamily="2" charset="-78"/>
            </a:rPr>
            <a:t>سوار </a:t>
          </a:r>
          <a:r>
            <a:rPr lang="fa-IR" sz="1800" smtClean="0">
              <a:cs typeface="B Lotus" pitchFamily="2" charset="-78"/>
            </a:rPr>
            <a:t>می شود</a:t>
          </a:r>
          <a:endParaRPr lang="en-US" sz="1800" dirty="0">
            <a:cs typeface="B Lotus" pitchFamily="2" charset="-78"/>
          </a:endParaRPr>
        </a:p>
      </dgm:t>
    </dgm:pt>
    <dgm:pt modelId="{D6EC752D-8B19-41D4-A0DC-D85D6A2A8A34}" type="parTrans" cxnId="{8B04BB63-652A-4429-8526-8D154F88952B}">
      <dgm:prSet/>
      <dgm:spPr/>
      <dgm:t>
        <a:bodyPr/>
        <a:lstStyle/>
        <a:p>
          <a:pPr rtl="1"/>
          <a:endParaRPr lang="en-US" sz="2000">
            <a:cs typeface="B Lotus" pitchFamily="2" charset="-78"/>
          </a:endParaRPr>
        </a:p>
      </dgm:t>
    </dgm:pt>
    <dgm:pt modelId="{09B893D6-C80F-4104-9350-159520B2597C}" type="sibTrans" cxnId="{8B04BB63-652A-4429-8526-8D154F88952B}">
      <dgm:prSet/>
      <dgm:spPr/>
      <dgm:t>
        <a:bodyPr/>
        <a:lstStyle/>
        <a:p>
          <a:endParaRPr lang="en-US" sz="2000">
            <a:cs typeface="B Lotus" pitchFamily="2" charset="-78"/>
          </a:endParaRPr>
        </a:p>
      </dgm:t>
    </dgm:pt>
    <dgm:pt modelId="{3A97B983-A98D-46F2-A7E5-D76CBA686ACF}">
      <dgm:prSet custT="1"/>
      <dgm:spPr/>
      <dgm:t>
        <a:bodyPr/>
        <a:lstStyle/>
        <a:p>
          <a:pPr rtl="1"/>
          <a:r>
            <a:rPr lang="fa-IR" sz="1800" dirty="0" smtClean="0">
              <a:cs typeface="B Lotus" pitchFamily="2" charset="-78"/>
            </a:rPr>
            <a:t>سازمان و مدیریت آن</a:t>
          </a:r>
          <a:endParaRPr lang="en-US" sz="1800" dirty="0">
            <a:cs typeface="B Lotus" pitchFamily="2" charset="-78"/>
          </a:endParaRPr>
        </a:p>
      </dgm:t>
    </dgm:pt>
    <dgm:pt modelId="{BD1B8DF7-0C94-4ADE-B60A-B356F782A189}" type="parTrans" cxnId="{1B5FE77E-83F7-4B0C-9A3A-0D5ACDCCD1C0}">
      <dgm:prSet/>
      <dgm:spPr/>
      <dgm:t>
        <a:bodyPr/>
        <a:lstStyle/>
        <a:p>
          <a:pPr rtl="1"/>
          <a:endParaRPr lang="en-US" sz="2000">
            <a:cs typeface="B Lotus" pitchFamily="2" charset="-78"/>
          </a:endParaRPr>
        </a:p>
      </dgm:t>
    </dgm:pt>
    <dgm:pt modelId="{18583BA4-D098-425E-A438-A6B574B338CA}" type="sibTrans" cxnId="{1B5FE77E-83F7-4B0C-9A3A-0D5ACDCCD1C0}">
      <dgm:prSet/>
      <dgm:spPr/>
      <dgm:t>
        <a:bodyPr/>
        <a:lstStyle/>
        <a:p>
          <a:endParaRPr lang="en-US" sz="2000">
            <a:cs typeface="B Lotus" pitchFamily="2" charset="-78"/>
          </a:endParaRPr>
        </a:p>
      </dgm:t>
    </dgm:pt>
    <dgm:pt modelId="{F42F7D8B-2182-4A02-8C83-8CBD2918695F}">
      <dgm:prSet custT="1"/>
      <dgm:spPr/>
      <dgm:t>
        <a:bodyPr/>
        <a:lstStyle/>
        <a:p>
          <a:pPr rtl="1"/>
          <a:r>
            <a:rPr lang="fa-IR" sz="1800" dirty="0" smtClean="0">
              <a:cs typeface="B Lotus" pitchFamily="2" charset="-78"/>
            </a:rPr>
            <a:t>مجموعه مفروضات برگرفته از علوم اجتماعی ، فلسفه ،دین ، عرفان و هنر</a:t>
          </a:r>
          <a:endParaRPr lang="en-US" sz="1800" dirty="0">
            <a:cs typeface="B Lotus" pitchFamily="2" charset="-78"/>
          </a:endParaRPr>
        </a:p>
      </dgm:t>
    </dgm:pt>
    <dgm:pt modelId="{0E77A042-3313-43F6-8FD8-19C1E9929BA8}" type="parTrans" cxnId="{0DC84266-F66E-4DF4-9604-58A6E57EA59C}">
      <dgm:prSet/>
      <dgm:spPr/>
      <dgm:t>
        <a:bodyPr/>
        <a:lstStyle/>
        <a:p>
          <a:pPr rtl="1"/>
          <a:endParaRPr lang="en-US" sz="2000">
            <a:cs typeface="B Lotus" pitchFamily="2" charset="-78"/>
          </a:endParaRPr>
        </a:p>
      </dgm:t>
    </dgm:pt>
    <dgm:pt modelId="{96B0ED54-254C-40ED-8440-B4AE5C437A19}" type="sibTrans" cxnId="{0DC84266-F66E-4DF4-9604-58A6E57EA59C}">
      <dgm:prSet/>
      <dgm:spPr/>
      <dgm:t>
        <a:bodyPr/>
        <a:lstStyle/>
        <a:p>
          <a:endParaRPr lang="en-US" sz="2000">
            <a:cs typeface="B Lotus" pitchFamily="2" charset="-78"/>
          </a:endParaRPr>
        </a:p>
      </dgm:t>
    </dgm:pt>
    <dgm:pt modelId="{997C56FE-A9C9-481F-87A3-6F7D18568E93}" type="pres">
      <dgm:prSet presAssocID="{C64CFDBD-1465-4981-B8A3-6D31B1CDF8F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BA49AB7C-D3FB-4824-A642-6D1B038E4FC9}" type="pres">
      <dgm:prSet presAssocID="{868D54A2-938F-46D8-BE68-8C3D8FBEB74B}" presName="hierRoot1" presStyleCnt="0"/>
      <dgm:spPr/>
    </dgm:pt>
    <dgm:pt modelId="{2AD2ABC7-C367-4D30-8134-31201F33C022}" type="pres">
      <dgm:prSet presAssocID="{868D54A2-938F-46D8-BE68-8C3D8FBEB74B}" presName="composite" presStyleCnt="0"/>
      <dgm:spPr/>
    </dgm:pt>
    <dgm:pt modelId="{84FCEF50-1A9D-48C9-8316-9FB538EAC9D4}" type="pres">
      <dgm:prSet presAssocID="{868D54A2-938F-46D8-BE68-8C3D8FBEB74B}" presName="background" presStyleLbl="node0" presStyleIdx="0" presStyleCnt="1"/>
      <dgm:spPr/>
    </dgm:pt>
    <dgm:pt modelId="{06ECFD5F-7DE2-4FBD-97D2-C685711C1DDB}" type="pres">
      <dgm:prSet presAssocID="{868D54A2-938F-46D8-BE68-8C3D8FBEB74B}" presName="text" presStyleLbl="fgAcc0" presStyleIdx="0" presStyleCnt="1" custScaleX="198056" custLinFactNeighborX="-7137" custLinFactNeighborY="-4822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12A05C4-F5BA-416B-A957-931773870AA5}" type="pres">
      <dgm:prSet presAssocID="{868D54A2-938F-46D8-BE68-8C3D8FBEB74B}" presName="hierChild2" presStyleCnt="0"/>
      <dgm:spPr/>
    </dgm:pt>
    <dgm:pt modelId="{AFFAB1F3-59F1-4410-AA49-A4CC3512A779}" type="pres">
      <dgm:prSet presAssocID="{BC8240D6-1915-4E39-AD36-E770F1EF9A4E}" presName="Name10" presStyleLbl="parChTrans1D2" presStyleIdx="0" presStyleCnt="3"/>
      <dgm:spPr/>
      <dgm:t>
        <a:bodyPr/>
        <a:lstStyle/>
        <a:p>
          <a:endParaRPr lang="en-US"/>
        </a:p>
      </dgm:t>
    </dgm:pt>
    <dgm:pt modelId="{4F8CC450-92FD-49C1-A616-23C019B7B391}" type="pres">
      <dgm:prSet presAssocID="{F1C30685-70F5-4657-9F3C-73DD75A56C67}" presName="hierRoot2" presStyleCnt="0"/>
      <dgm:spPr/>
    </dgm:pt>
    <dgm:pt modelId="{6A2ACA4B-6FFD-46C5-8392-A852DD38CF3A}" type="pres">
      <dgm:prSet presAssocID="{F1C30685-70F5-4657-9F3C-73DD75A56C67}" presName="composite2" presStyleCnt="0"/>
      <dgm:spPr/>
    </dgm:pt>
    <dgm:pt modelId="{B40E10AB-BE6A-4B1B-8DD0-ED1E8EA4497A}" type="pres">
      <dgm:prSet presAssocID="{F1C30685-70F5-4657-9F3C-73DD75A56C67}" presName="background2" presStyleLbl="node2" presStyleIdx="0" presStyleCnt="3"/>
      <dgm:spPr/>
    </dgm:pt>
    <dgm:pt modelId="{2EE233CE-A778-4DD4-AEED-72BB448F3B75}" type="pres">
      <dgm:prSet presAssocID="{F1C30685-70F5-4657-9F3C-73DD75A56C67}" presName="text2" presStyleLbl="fgAcc2" presStyleIdx="0" presStyleCnt="3" custScaleX="19805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8CEA46F-CBDC-4A90-8D4D-53F6630EC829}" type="pres">
      <dgm:prSet presAssocID="{F1C30685-70F5-4657-9F3C-73DD75A56C67}" presName="hierChild3" presStyleCnt="0"/>
      <dgm:spPr/>
    </dgm:pt>
    <dgm:pt modelId="{E1F3D7A0-DD9C-4E65-BC42-45A3D0059266}" type="pres">
      <dgm:prSet presAssocID="{0E77A042-3313-43F6-8FD8-19C1E9929BA8}" presName="Name17" presStyleLbl="parChTrans1D3" presStyleIdx="0" presStyleCnt="3"/>
      <dgm:spPr/>
      <dgm:t>
        <a:bodyPr/>
        <a:lstStyle/>
        <a:p>
          <a:endParaRPr lang="en-US"/>
        </a:p>
      </dgm:t>
    </dgm:pt>
    <dgm:pt modelId="{AD40233E-C993-47C5-BA33-2AFDFD6164E2}" type="pres">
      <dgm:prSet presAssocID="{F42F7D8B-2182-4A02-8C83-8CBD2918695F}" presName="hierRoot3" presStyleCnt="0"/>
      <dgm:spPr/>
    </dgm:pt>
    <dgm:pt modelId="{5F5E2862-2E34-4D0A-A20A-00BD8BF8577D}" type="pres">
      <dgm:prSet presAssocID="{F42F7D8B-2182-4A02-8C83-8CBD2918695F}" presName="composite3" presStyleCnt="0"/>
      <dgm:spPr/>
    </dgm:pt>
    <dgm:pt modelId="{0B8033AB-C736-431E-97E8-5E2AA41B72C9}" type="pres">
      <dgm:prSet presAssocID="{F42F7D8B-2182-4A02-8C83-8CBD2918695F}" presName="background3" presStyleLbl="node3" presStyleIdx="0" presStyleCnt="3"/>
      <dgm:spPr/>
    </dgm:pt>
    <dgm:pt modelId="{897DAB77-8000-434B-8B77-EA4A946524F0}" type="pres">
      <dgm:prSet presAssocID="{F42F7D8B-2182-4A02-8C83-8CBD2918695F}" presName="text3" presStyleLbl="fgAcc3" presStyleIdx="0" presStyleCnt="3" custScaleX="198056" custScaleY="18949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47B927C-17DA-481D-B7D2-B834B5C5CC1A}" type="pres">
      <dgm:prSet presAssocID="{F42F7D8B-2182-4A02-8C83-8CBD2918695F}" presName="hierChild4" presStyleCnt="0"/>
      <dgm:spPr/>
    </dgm:pt>
    <dgm:pt modelId="{CEF05E36-E5C2-46CF-B73A-F79EB289A628}" type="pres">
      <dgm:prSet presAssocID="{6F06D8E4-F7B2-4723-A540-7AA7DD278122}" presName="Name10" presStyleLbl="parChTrans1D2" presStyleIdx="1" presStyleCnt="3"/>
      <dgm:spPr/>
      <dgm:t>
        <a:bodyPr/>
        <a:lstStyle/>
        <a:p>
          <a:endParaRPr lang="en-US"/>
        </a:p>
      </dgm:t>
    </dgm:pt>
    <dgm:pt modelId="{FB17AB88-FAD1-42DD-AD44-2F78AF79635E}" type="pres">
      <dgm:prSet presAssocID="{919EE776-7AC4-4B51-B9C9-67294BF3321C}" presName="hierRoot2" presStyleCnt="0"/>
      <dgm:spPr/>
    </dgm:pt>
    <dgm:pt modelId="{15A4DCFC-DBBD-496C-9E42-3DC5DC006AD1}" type="pres">
      <dgm:prSet presAssocID="{919EE776-7AC4-4B51-B9C9-67294BF3321C}" presName="composite2" presStyleCnt="0"/>
      <dgm:spPr/>
    </dgm:pt>
    <dgm:pt modelId="{30B0A3B4-266B-4B78-B0C8-1F850013C2EF}" type="pres">
      <dgm:prSet presAssocID="{919EE776-7AC4-4B51-B9C9-67294BF3321C}" presName="background2" presStyleLbl="node2" presStyleIdx="1" presStyleCnt="3"/>
      <dgm:spPr/>
    </dgm:pt>
    <dgm:pt modelId="{8EB44CAE-AF84-4824-90F1-E1397CD1FBBF}" type="pres">
      <dgm:prSet presAssocID="{919EE776-7AC4-4B51-B9C9-67294BF3321C}" presName="text2" presStyleLbl="fgAcc2" presStyleIdx="1" presStyleCnt="3" custScaleX="19805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F7EE676-F7D7-4DD3-A593-3B572A05BA1A}" type="pres">
      <dgm:prSet presAssocID="{919EE776-7AC4-4B51-B9C9-67294BF3321C}" presName="hierChild3" presStyleCnt="0"/>
      <dgm:spPr/>
    </dgm:pt>
    <dgm:pt modelId="{C08BBE39-E48E-458C-AE0D-649E15202120}" type="pres">
      <dgm:prSet presAssocID="{BD1B8DF7-0C94-4ADE-B60A-B356F782A189}" presName="Name17" presStyleLbl="parChTrans1D3" presStyleIdx="1" presStyleCnt="3"/>
      <dgm:spPr/>
      <dgm:t>
        <a:bodyPr/>
        <a:lstStyle/>
        <a:p>
          <a:endParaRPr lang="en-US"/>
        </a:p>
      </dgm:t>
    </dgm:pt>
    <dgm:pt modelId="{75E5C72F-C872-46C3-B000-690776775FF7}" type="pres">
      <dgm:prSet presAssocID="{3A97B983-A98D-46F2-A7E5-D76CBA686ACF}" presName="hierRoot3" presStyleCnt="0"/>
      <dgm:spPr/>
    </dgm:pt>
    <dgm:pt modelId="{37824217-825B-4775-A3AE-713E98EB74CA}" type="pres">
      <dgm:prSet presAssocID="{3A97B983-A98D-46F2-A7E5-D76CBA686ACF}" presName="composite3" presStyleCnt="0"/>
      <dgm:spPr/>
    </dgm:pt>
    <dgm:pt modelId="{90AF1FA6-16B4-4ABE-93D9-4D6E9BF9BD60}" type="pres">
      <dgm:prSet presAssocID="{3A97B983-A98D-46F2-A7E5-D76CBA686ACF}" presName="background3" presStyleLbl="node3" presStyleIdx="1" presStyleCnt="3"/>
      <dgm:spPr/>
    </dgm:pt>
    <dgm:pt modelId="{DD64824B-189A-4AE8-BAA6-8DB8631F8C14}" type="pres">
      <dgm:prSet presAssocID="{3A97B983-A98D-46F2-A7E5-D76CBA686ACF}" presName="text3" presStyleLbl="fgAcc3" presStyleIdx="1" presStyleCnt="3" custScaleX="198056" custScaleY="20858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6446753-5FD3-4421-BFB4-7729F220EDBE}" type="pres">
      <dgm:prSet presAssocID="{3A97B983-A98D-46F2-A7E5-D76CBA686ACF}" presName="hierChild4" presStyleCnt="0"/>
      <dgm:spPr/>
    </dgm:pt>
    <dgm:pt modelId="{8B3F9138-74A9-4D3A-9C4A-7CB52C2CFCC7}" type="pres">
      <dgm:prSet presAssocID="{8C2F72B8-852E-4E36-884C-8B20FC7DD130}" presName="Name10" presStyleLbl="parChTrans1D2" presStyleIdx="2" presStyleCnt="3"/>
      <dgm:spPr/>
      <dgm:t>
        <a:bodyPr/>
        <a:lstStyle/>
        <a:p>
          <a:endParaRPr lang="en-US"/>
        </a:p>
      </dgm:t>
    </dgm:pt>
    <dgm:pt modelId="{2646AB5C-A105-40E2-AB9F-E68E58098C93}" type="pres">
      <dgm:prSet presAssocID="{041ED54A-F5F4-43D8-9D93-5C62D3E9C905}" presName="hierRoot2" presStyleCnt="0"/>
      <dgm:spPr/>
    </dgm:pt>
    <dgm:pt modelId="{C100466A-EDAD-4E70-B8A5-2CA599EB369E}" type="pres">
      <dgm:prSet presAssocID="{041ED54A-F5F4-43D8-9D93-5C62D3E9C905}" presName="composite2" presStyleCnt="0"/>
      <dgm:spPr/>
    </dgm:pt>
    <dgm:pt modelId="{AA72603D-4E8C-48C6-801C-5E30DA49D9BA}" type="pres">
      <dgm:prSet presAssocID="{041ED54A-F5F4-43D8-9D93-5C62D3E9C905}" presName="background2" presStyleLbl="node2" presStyleIdx="2" presStyleCnt="3"/>
      <dgm:spPr/>
    </dgm:pt>
    <dgm:pt modelId="{2F724C89-46EE-486E-AD7D-999FE15ADD64}" type="pres">
      <dgm:prSet presAssocID="{041ED54A-F5F4-43D8-9D93-5C62D3E9C905}" presName="text2" presStyleLbl="fgAcc2" presStyleIdx="2" presStyleCnt="3" custScaleX="19805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F82BA20-C7AC-45D7-A26B-CFC12CA70760}" type="pres">
      <dgm:prSet presAssocID="{041ED54A-F5F4-43D8-9D93-5C62D3E9C905}" presName="hierChild3" presStyleCnt="0"/>
      <dgm:spPr/>
    </dgm:pt>
    <dgm:pt modelId="{F74A8312-12BB-448D-825E-DC06D7E21AC4}" type="pres">
      <dgm:prSet presAssocID="{D6EC752D-8B19-41D4-A0DC-D85D6A2A8A34}" presName="Name17" presStyleLbl="parChTrans1D3" presStyleIdx="2" presStyleCnt="3"/>
      <dgm:spPr/>
      <dgm:t>
        <a:bodyPr/>
        <a:lstStyle/>
        <a:p>
          <a:endParaRPr lang="en-US"/>
        </a:p>
      </dgm:t>
    </dgm:pt>
    <dgm:pt modelId="{6506243B-3FC5-4362-8456-4376B6C83D4D}" type="pres">
      <dgm:prSet presAssocID="{79498099-8EAE-4771-BD22-7A579F22396D}" presName="hierRoot3" presStyleCnt="0"/>
      <dgm:spPr/>
    </dgm:pt>
    <dgm:pt modelId="{10FF01CF-54A9-4C4E-B82F-565D59F9D63C}" type="pres">
      <dgm:prSet presAssocID="{79498099-8EAE-4771-BD22-7A579F22396D}" presName="composite3" presStyleCnt="0"/>
      <dgm:spPr/>
    </dgm:pt>
    <dgm:pt modelId="{7A879B51-1B64-4C0A-82E9-9409394F085F}" type="pres">
      <dgm:prSet presAssocID="{79498099-8EAE-4771-BD22-7A579F22396D}" presName="background3" presStyleLbl="node3" presStyleIdx="2" presStyleCnt="3"/>
      <dgm:spPr/>
    </dgm:pt>
    <dgm:pt modelId="{4D689B90-F599-49DE-9D73-F4E3D93C97B0}" type="pres">
      <dgm:prSet presAssocID="{79498099-8EAE-4771-BD22-7A579F22396D}" presName="text3" presStyleLbl="fgAcc3" presStyleIdx="2" presStyleCnt="3" custScaleX="198056" custScaleY="22636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683BA6C-84D8-4B77-A45C-A6F1AF5CB848}" type="pres">
      <dgm:prSet presAssocID="{79498099-8EAE-4771-BD22-7A579F22396D}" presName="hierChild4" presStyleCnt="0"/>
      <dgm:spPr/>
    </dgm:pt>
  </dgm:ptLst>
  <dgm:cxnLst>
    <dgm:cxn modelId="{3E093A3E-7FC6-4FD0-966C-864AC01621A1}" type="presOf" srcId="{0E77A042-3313-43F6-8FD8-19C1E9929BA8}" destId="{E1F3D7A0-DD9C-4E65-BC42-45A3D0059266}" srcOrd="0" destOrd="0" presId="urn:microsoft.com/office/officeart/2005/8/layout/hierarchy1"/>
    <dgm:cxn modelId="{7490DDA7-144E-4506-956F-3B2674ED1E47}" type="presOf" srcId="{F1C30685-70F5-4657-9F3C-73DD75A56C67}" destId="{2EE233CE-A778-4DD4-AEED-72BB448F3B75}" srcOrd="0" destOrd="0" presId="urn:microsoft.com/office/officeart/2005/8/layout/hierarchy1"/>
    <dgm:cxn modelId="{9C1712C4-ECC1-4191-A912-FF19CEA37751}" type="presOf" srcId="{C64CFDBD-1465-4981-B8A3-6D31B1CDF8F3}" destId="{997C56FE-A9C9-481F-87A3-6F7D18568E93}" srcOrd="0" destOrd="0" presId="urn:microsoft.com/office/officeart/2005/8/layout/hierarchy1"/>
    <dgm:cxn modelId="{BA598920-08F5-4A7D-8F97-18B8146275B6}" type="presOf" srcId="{BD1B8DF7-0C94-4ADE-B60A-B356F782A189}" destId="{C08BBE39-E48E-458C-AE0D-649E15202120}" srcOrd="0" destOrd="0" presId="urn:microsoft.com/office/officeart/2005/8/layout/hierarchy1"/>
    <dgm:cxn modelId="{8785A209-B2C6-4E41-85B7-0D5C7DF1D6F7}" type="presOf" srcId="{6F06D8E4-F7B2-4723-A540-7AA7DD278122}" destId="{CEF05E36-E5C2-46CF-B73A-F79EB289A628}" srcOrd="0" destOrd="0" presId="urn:microsoft.com/office/officeart/2005/8/layout/hierarchy1"/>
    <dgm:cxn modelId="{EAAE8433-4744-4865-84B5-615D780C08F9}" type="presOf" srcId="{BC8240D6-1915-4E39-AD36-E770F1EF9A4E}" destId="{AFFAB1F3-59F1-4410-AA49-A4CC3512A779}" srcOrd="0" destOrd="0" presId="urn:microsoft.com/office/officeart/2005/8/layout/hierarchy1"/>
    <dgm:cxn modelId="{8AE9002F-04CE-4015-9E2C-CB3E8543E88B}" srcId="{868D54A2-938F-46D8-BE68-8C3D8FBEB74B}" destId="{F1C30685-70F5-4657-9F3C-73DD75A56C67}" srcOrd="0" destOrd="0" parTransId="{BC8240D6-1915-4E39-AD36-E770F1EF9A4E}" sibTransId="{C2D8B83E-39CA-4D1E-AF1A-62BAA6F0D4DF}"/>
    <dgm:cxn modelId="{BDDD516B-70EE-43B4-B190-0A4865A6EBC5}" type="presOf" srcId="{8C2F72B8-852E-4E36-884C-8B20FC7DD130}" destId="{8B3F9138-74A9-4D3A-9C4A-7CB52C2CFCC7}" srcOrd="0" destOrd="0" presId="urn:microsoft.com/office/officeart/2005/8/layout/hierarchy1"/>
    <dgm:cxn modelId="{2B8651F9-7070-4D85-9B50-5F182CC591C0}" type="presOf" srcId="{F42F7D8B-2182-4A02-8C83-8CBD2918695F}" destId="{897DAB77-8000-434B-8B77-EA4A946524F0}" srcOrd="0" destOrd="0" presId="urn:microsoft.com/office/officeart/2005/8/layout/hierarchy1"/>
    <dgm:cxn modelId="{8B04BB63-652A-4429-8526-8D154F88952B}" srcId="{041ED54A-F5F4-43D8-9D93-5C62D3E9C905}" destId="{79498099-8EAE-4771-BD22-7A579F22396D}" srcOrd="0" destOrd="0" parTransId="{D6EC752D-8B19-41D4-A0DC-D85D6A2A8A34}" sibTransId="{09B893D6-C80F-4104-9350-159520B2597C}"/>
    <dgm:cxn modelId="{DBCDFC0D-9674-413B-BC3A-E6D86E4B80E6}" type="presOf" srcId="{79498099-8EAE-4771-BD22-7A579F22396D}" destId="{4D689B90-F599-49DE-9D73-F4E3D93C97B0}" srcOrd="0" destOrd="0" presId="urn:microsoft.com/office/officeart/2005/8/layout/hierarchy1"/>
    <dgm:cxn modelId="{0DC84266-F66E-4DF4-9604-58A6E57EA59C}" srcId="{F1C30685-70F5-4657-9F3C-73DD75A56C67}" destId="{F42F7D8B-2182-4A02-8C83-8CBD2918695F}" srcOrd="0" destOrd="0" parTransId="{0E77A042-3313-43F6-8FD8-19C1E9929BA8}" sibTransId="{96B0ED54-254C-40ED-8440-B4AE5C437A19}"/>
    <dgm:cxn modelId="{A08F1501-B8E7-4476-BDD5-DFACF65C671A}" type="presOf" srcId="{868D54A2-938F-46D8-BE68-8C3D8FBEB74B}" destId="{06ECFD5F-7DE2-4FBD-97D2-C685711C1DDB}" srcOrd="0" destOrd="0" presId="urn:microsoft.com/office/officeart/2005/8/layout/hierarchy1"/>
    <dgm:cxn modelId="{D4C8870D-B3F7-4553-B571-72EE94B44B8F}" type="presOf" srcId="{3A97B983-A98D-46F2-A7E5-D76CBA686ACF}" destId="{DD64824B-189A-4AE8-BAA6-8DB8631F8C14}" srcOrd="0" destOrd="0" presId="urn:microsoft.com/office/officeart/2005/8/layout/hierarchy1"/>
    <dgm:cxn modelId="{644B7966-34EF-47D8-A2A2-3730EF8BB71E}" type="presOf" srcId="{D6EC752D-8B19-41D4-A0DC-D85D6A2A8A34}" destId="{F74A8312-12BB-448D-825E-DC06D7E21AC4}" srcOrd="0" destOrd="0" presId="urn:microsoft.com/office/officeart/2005/8/layout/hierarchy1"/>
    <dgm:cxn modelId="{5257C2F6-3681-4A55-9D42-0B0E302AE02B}" srcId="{868D54A2-938F-46D8-BE68-8C3D8FBEB74B}" destId="{041ED54A-F5F4-43D8-9D93-5C62D3E9C905}" srcOrd="2" destOrd="0" parTransId="{8C2F72B8-852E-4E36-884C-8B20FC7DD130}" sibTransId="{F7E1B64A-9896-4D50-A4D2-6911D2357AED}"/>
    <dgm:cxn modelId="{A3EDA3C3-4140-4A9D-9D69-DF401DDDE1E9}" srcId="{C64CFDBD-1465-4981-B8A3-6D31B1CDF8F3}" destId="{868D54A2-938F-46D8-BE68-8C3D8FBEB74B}" srcOrd="0" destOrd="0" parTransId="{7187AB5B-A556-462F-B9D1-0889637A9039}" sibTransId="{FFA80831-97F9-4349-8A24-F33408DEF2D8}"/>
    <dgm:cxn modelId="{1B014349-9357-4148-A53D-46257334D26B}" srcId="{868D54A2-938F-46D8-BE68-8C3D8FBEB74B}" destId="{919EE776-7AC4-4B51-B9C9-67294BF3321C}" srcOrd="1" destOrd="0" parTransId="{6F06D8E4-F7B2-4723-A540-7AA7DD278122}" sibTransId="{A2542E4F-F5B3-4F4A-B38F-3BCA4015CC78}"/>
    <dgm:cxn modelId="{1B5FE77E-83F7-4B0C-9A3A-0D5ACDCCD1C0}" srcId="{919EE776-7AC4-4B51-B9C9-67294BF3321C}" destId="{3A97B983-A98D-46F2-A7E5-D76CBA686ACF}" srcOrd="0" destOrd="0" parTransId="{BD1B8DF7-0C94-4ADE-B60A-B356F782A189}" sibTransId="{18583BA4-D098-425E-A438-A6B574B338CA}"/>
    <dgm:cxn modelId="{84D73EEA-07AA-4996-B271-0069B776C8F4}" type="presOf" srcId="{919EE776-7AC4-4B51-B9C9-67294BF3321C}" destId="{8EB44CAE-AF84-4824-90F1-E1397CD1FBBF}" srcOrd="0" destOrd="0" presId="urn:microsoft.com/office/officeart/2005/8/layout/hierarchy1"/>
    <dgm:cxn modelId="{6F5E6E2E-D67B-4316-AB47-F72A6FC93DCA}" type="presOf" srcId="{041ED54A-F5F4-43D8-9D93-5C62D3E9C905}" destId="{2F724C89-46EE-486E-AD7D-999FE15ADD64}" srcOrd="0" destOrd="0" presId="urn:microsoft.com/office/officeart/2005/8/layout/hierarchy1"/>
    <dgm:cxn modelId="{B444F175-769C-41BB-B54E-B82AA3098106}" type="presParOf" srcId="{997C56FE-A9C9-481F-87A3-6F7D18568E93}" destId="{BA49AB7C-D3FB-4824-A642-6D1B038E4FC9}" srcOrd="0" destOrd="0" presId="urn:microsoft.com/office/officeart/2005/8/layout/hierarchy1"/>
    <dgm:cxn modelId="{EBCAF248-7DAB-4F24-A4DA-54D796ED43D6}" type="presParOf" srcId="{BA49AB7C-D3FB-4824-A642-6D1B038E4FC9}" destId="{2AD2ABC7-C367-4D30-8134-31201F33C022}" srcOrd="0" destOrd="0" presId="urn:microsoft.com/office/officeart/2005/8/layout/hierarchy1"/>
    <dgm:cxn modelId="{A6F90F63-0F44-432C-A335-CADE51594FBD}" type="presParOf" srcId="{2AD2ABC7-C367-4D30-8134-31201F33C022}" destId="{84FCEF50-1A9D-48C9-8316-9FB538EAC9D4}" srcOrd="0" destOrd="0" presId="urn:microsoft.com/office/officeart/2005/8/layout/hierarchy1"/>
    <dgm:cxn modelId="{C027E307-5B21-46AD-9144-0148FA99844A}" type="presParOf" srcId="{2AD2ABC7-C367-4D30-8134-31201F33C022}" destId="{06ECFD5F-7DE2-4FBD-97D2-C685711C1DDB}" srcOrd="1" destOrd="0" presId="urn:microsoft.com/office/officeart/2005/8/layout/hierarchy1"/>
    <dgm:cxn modelId="{3F3756A4-A54B-4942-B472-3BBBF4AB3AD9}" type="presParOf" srcId="{BA49AB7C-D3FB-4824-A642-6D1B038E4FC9}" destId="{812A05C4-F5BA-416B-A957-931773870AA5}" srcOrd="1" destOrd="0" presId="urn:microsoft.com/office/officeart/2005/8/layout/hierarchy1"/>
    <dgm:cxn modelId="{E3EA2510-7812-4C0D-859B-37B1FB08CF04}" type="presParOf" srcId="{812A05C4-F5BA-416B-A957-931773870AA5}" destId="{AFFAB1F3-59F1-4410-AA49-A4CC3512A779}" srcOrd="0" destOrd="0" presId="urn:microsoft.com/office/officeart/2005/8/layout/hierarchy1"/>
    <dgm:cxn modelId="{33AD6470-40F4-4A1A-94FC-C25AF44816D2}" type="presParOf" srcId="{812A05C4-F5BA-416B-A957-931773870AA5}" destId="{4F8CC450-92FD-49C1-A616-23C019B7B391}" srcOrd="1" destOrd="0" presId="urn:microsoft.com/office/officeart/2005/8/layout/hierarchy1"/>
    <dgm:cxn modelId="{3AB95A20-D9BF-4451-B58E-87243128482E}" type="presParOf" srcId="{4F8CC450-92FD-49C1-A616-23C019B7B391}" destId="{6A2ACA4B-6FFD-46C5-8392-A852DD38CF3A}" srcOrd="0" destOrd="0" presId="urn:microsoft.com/office/officeart/2005/8/layout/hierarchy1"/>
    <dgm:cxn modelId="{855DED72-212D-43D9-9B43-5EFCD37B498C}" type="presParOf" srcId="{6A2ACA4B-6FFD-46C5-8392-A852DD38CF3A}" destId="{B40E10AB-BE6A-4B1B-8DD0-ED1E8EA4497A}" srcOrd="0" destOrd="0" presId="urn:microsoft.com/office/officeart/2005/8/layout/hierarchy1"/>
    <dgm:cxn modelId="{F9F448F7-FFD3-41C5-B291-44A08D478F86}" type="presParOf" srcId="{6A2ACA4B-6FFD-46C5-8392-A852DD38CF3A}" destId="{2EE233CE-A778-4DD4-AEED-72BB448F3B75}" srcOrd="1" destOrd="0" presId="urn:microsoft.com/office/officeart/2005/8/layout/hierarchy1"/>
    <dgm:cxn modelId="{78576AB6-0EA4-4CB8-93F8-727A01FB2660}" type="presParOf" srcId="{4F8CC450-92FD-49C1-A616-23C019B7B391}" destId="{A8CEA46F-CBDC-4A90-8D4D-53F6630EC829}" srcOrd="1" destOrd="0" presId="urn:microsoft.com/office/officeart/2005/8/layout/hierarchy1"/>
    <dgm:cxn modelId="{F5C8F14B-EB44-4BCD-B5BD-E695333E95BE}" type="presParOf" srcId="{A8CEA46F-CBDC-4A90-8D4D-53F6630EC829}" destId="{E1F3D7A0-DD9C-4E65-BC42-45A3D0059266}" srcOrd="0" destOrd="0" presId="urn:microsoft.com/office/officeart/2005/8/layout/hierarchy1"/>
    <dgm:cxn modelId="{585F4C5D-28A2-4842-8784-33B0E5E34C45}" type="presParOf" srcId="{A8CEA46F-CBDC-4A90-8D4D-53F6630EC829}" destId="{AD40233E-C993-47C5-BA33-2AFDFD6164E2}" srcOrd="1" destOrd="0" presId="urn:microsoft.com/office/officeart/2005/8/layout/hierarchy1"/>
    <dgm:cxn modelId="{25816BFE-B63C-4410-A2A8-847F96CF4C89}" type="presParOf" srcId="{AD40233E-C993-47C5-BA33-2AFDFD6164E2}" destId="{5F5E2862-2E34-4D0A-A20A-00BD8BF8577D}" srcOrd="0" destOrd="0" presId="urn:microsoft.com/office/officeart/2005/8/layout/hierarchy1"/>
    <dgm:cxn modelId="{EAA98BA5-2768-4A6E-BE9A-FAD8752DDC81}" type="presParOf" srcId="{5F5E2862-2E34-4D0A-A20A-00BD8BF8577D}" destId="{0B8033AB-C736-431E-97E8-5E2AA41B72C9}" srcOrd="0" destOrd="0" presId="urn:microsoft.com/office/officeart/2005/8/layout/hierarchy1"/>
    <dgm:cxn modelId="{C1B8EA91-143B-4534-BB2A-FEB084A032F9}" type="presParOf" srcId="{5F5E2862-2E34-4D0A-A20A-00BD8BF8577D}" destId="{897DAB77-8000-434B-8B77-EA4A946524F0}" srcOrd="1" destOrd="0" presId="urn:microsoft.com/office/officeart/2005/8/layout/hierarchy1"/>
    <dgm:cxn modelId="{9979CC13-B53A-4821-BC3D-0FC1586D8D6A}" type="presParOf" srcId="{AD40233E-C993-47C5-BA33-2AFDFD6164E2}" destId="{147B927C-17DA-481D-B7D2-B834B5C5CC1A}" srcOrd="1" destOrd="0" presId="urn:microsoft.com/office/officeart/2005/8/layout/hierarchy1"/>
    <dgm:cxn modelId="{812A400E-5ADF-4FA6-9D72-48B1DA8F7D80}" type="presParOf" srcId="{812A05C4-F5BA-416B-A957-931773870AA5}" destId="{CEF05E36-E5C2-46CF-B73A-F79EB289A628}" srcOrd="2" destOrd="0" presId="urn:microsoft.com/office/officeart/2005/8/layout/hierarchy1"/>
    <dgm:cxn modelId="{76EC4DBD-F57A-458B-B91E-0EF4F78AC4C6}" type="presParOf" srcId="{812A05C4-F5BA-416B-A957-931773870AA5}" destId="{FB17AB88-FAD1-42DD-AD44-2F78AF79635E}" srcOrd="3" destOrd="0" presId="urn:microsoft.com/office/officeart/2005/8/layout/hierarchy1"/>
    <dgm:cxn modelId="{14DD966A-233B-48DC-BF04-97E4CAD2AEAC}" type="presParOf" srcId="{FB17AB88-FAD1-42DD-AD44-2F78AF79635E}" destId="{15A4DCFC-DBBD-496C-9E42-3DC5DC006AD1}" srcOrd="0" destOrd="0" presId="urn:microsoft.com/office/officeart/2005/8/layout/hierarchy1"/>
    <dgm:cxn modelId="{A00D124A-776E-4C81-830D-27AA44EA4B5F}" type="presParOf" srcId="{15A4DCFC-DBBD-496C-9E42-3DC5DC006AD1}" destId="{30B0A3B4-266B-4B78-B0C8-1F850013C2EF}" srcOrd="0" destOrd="0" presId="urn:microsoft.com/office/officeart/2005/8/layout/hierarchy1"/>
    <dgm:cxn modelId="{35E00976-F6AE-44CD-A73E-FD6BC4431CA9}" type="presParOf" srcId="{15A4DCFC-DBBD-496C-9E42-3DC5DC006AD1}" destId="{8EB44CAE-AF84-4824-90F1-E1397CD1FBBF}" srcOrd="1" destOrd="0" presId="urn:microsoft.com/office/officeart/2005/8/layout/hierarchy1"/>
    <dgm:cxn modelId="{865935BB-61F9-454B-8503-E6C9DFD04985}" type="presParOf" srcId="{FB17AB88-FAD1-42DD-AD44-2F78AF79635E}" destId="{4F7EE676-F7D7-4DD3-A593-3B572A05BA1A}" srcOrd="1" destOrd="0" presId="urn:microsoft.com/office/officeart/2005/8/layout/hierarchy1"/>
    <dgm:cxn modelId="{E2C77AB0-AB3F-46F6-8BD7-82C9D1C0D690}" type="presParOf" srcId="{4F7EE676-F7D7-4DD3-A593-3B572A05BA1A}" destId="{C08BBE39-E48E-458C-AE0D-649E15202120}" srcOrd="0" destOrd="0" presId="urn:microsoft.com/office/officeart/2005/8/layout/hierarchy1"/>
    <dgm:cxn modelId="{C3EC3771-8B73-4113-896E-48241BC40877}" type="presParOf" srcId="{4F7EE676-F7D7-4DD3-A593-3B572A05BA1A}" destId="{75E5C72F-C872-46C3-B000-690776775FF7}" srcOrd="1" destOrd="0" presId="urn:microsoft.com/office/officeart/2005/8/layout/hierarchy1"/>
    <dgm:cxn modelId="{54597B92-CED1-46AA-A6A6-19986A780E96}" type="presParOf" srcId="{75E5C72F-C872-46C3-B000-690776775FF7}" destId="{37824217-825B-4775-A3AE-713E98EB74CA}" srcOrd="0" destOrd="0" presId="urn:microsoft.com/office/officeart/2005/8/layout/hierarchy1"/>
    <dgm:cxn modelId="{B08E2272-E94C-4231-936A-11A5CDD803C8}" type="presParOf" srcId="{37824217-825B-4775-A3AE-713E98EB74CA}" destId="{90AF1FA6-16B4-4ABE-93D9-4D6E9BF9BD60}" srcOrd="0" destOrd="0" presId="urn:microsoft.com/office/officeart/2005/8/layout/hierarchy1"/>
    <dgm:cxn modelId="{F53A623C-2DE0-4314-9D2E-C75DA140CEAB}" type="presParOf" srcId="{37824217-825B-4775-A3AE-713E98EB74CA}" destId="{DD64824B-189A-4AE8-BAA6-8DB8631F8C14}" srcOrd="1" destOrd="0" presId="urn:microsoft.com/office/officeart/2005/8/layout/hierarchy1"/>
    <dgm:cxn modelId="{15CD9BB6-5397-42D6-ACF7-136BAD263765}" type="presParOf" srcId="{75E5C72F-C872-46C3-B000-690776775FF7}" destId="{46446753-5FD3-4421-BFB4-7729F220EDBE}" srcOrd="1" destOrd="0" presId="urn:microsoft.com/office/officeart/2005/8/layout/hierarchy1"/>
    <dgm:cxn modelId="{C83F0A85-0C10-465D-ADC9-C9EB174F3314}" type="presParOf" srcId="{812A05C4-F5BA-416B-A957-931773870AA5}" destId="{8B3F9138-74A9-4D3A-9C4A-7CB52C2CFCC7}" srcOrd="4" destOrd="0" presId="urn:microsoft.com/office/officeart/2005/8/layout/hierarchy1"/>
    <dgm:cxn modelId="{1E211603-04C5-4F13-AA7E-32960E412E02}" type="presParOf" srcId="{812A05C4-F5BA-416B-A957-931773870AA5}" destId="{2646AB5C-A105-40E2-AB9F-E68E58098C93}" srcOrd="5" destOrd="0" presId="urn:microsoft.com/office/officeart/2005/8/layout/hierarchy1"/>
    <dgm:cxn modelId="{0CDCE697-67B3-4454-9D9D-8258E57CE71F}" type="presParOf" srcId="{2646AB5C-A105-40E2-AB9F-E68E58098C93}" destId="{C100466A-EDAD-4E70-B8A5-2CA599EB369E}" srcOrd="0" destOrd="0" presId="urn:microsoft.com/office/officeart/2005/8/layout/hierarchy1"/>
    <dgm:cxn modelId="{D9E442FC-E19C-44E8-9227-16CF3012FAA3}" type="presParOf" srcId="{C100466A-EDAD-4E70-B8A5-2CA599EB369E}" destId="{AA72603D-4E8C-48C6-801C-5E30DA49D9BA}" srcOrd="0" destOrd="0" presId="urn:microsoft.com/office/officeart/2005/8/layout/hierarchy1"/>
    <dgm:cxn modelId="{1EA88860-892B-4AF1-BBC1-9C885F13A377}" type="presParOf" srcId="{C100466A-EDAD-4E70-B8A5-2CA599EB369E}" destId="{2F724C89-46EE-486E-AD7D-999FE15ADD64}" srcOrd="1" destOrd="0" presId="urn:microsoft.com/office/officeart/2005/8/layout/hierarchy1"/>
    <dgm:cxn modelId="{A8EFC00B-4BD0-4F52-AEED-1A60C973C8B4}" type="presParOf" srcId="{2646AB5C-A105-40E2-AB9F-E68E58098C93}" destId="{9F82BA20-C7AC-45D7-A26B-CFC12CA70760}" srcOrd="1" destOrd="0" presId="urn:microsoft.com/office/officeart/2005/8/layout/hierarchy1"/>
    <dgm:cxn modelId="{060B04AF-0AB7-4311-9AA4-C885D018D1D5}" type="presParOf" srcId="{9F82BA20-C7AC-45D7-A26B-CFC12CA70760}" destId="{F74A8312-12BB-448D-825E-DC06D7E21AC4}" srcOrd="0" destOrd="0" presId="urn:microsoft.com/office/officeart/2005/8/layout/hierarchy1"/>
    <dgm:cxn modelId="{CA5E38C4-BCC6-4991-A1DE-1E81384C6CED}" type="presParOf" srcId="{9F82BA20-C7AC-45D7-A26B-CFC12CA70760}" destId="{6506243B-3FC5-4362-8456-4376B6C83D4D}" srcOrd="1" destOrd="0" presId="urn:microsoft.com/office/officeart/2005/8/layout/hierarchy1"/>
    <dgm:cxn modelId="{6BFA3119-4AF0-4805-98CD-DBAFEFD24AA7}" type="presParOf" srcId="{6506243B-3FC5-4362-8456-4376B6C83D4D}" destId="{10FF01CF-54A9-4C4E-B82F-565D59F9D63C}" srcOrd="0" destOrd="0" presId="urn:microsoft.com/office/officeart/2005/8/layout/hierarchy1"/>
    <dgm:cxn modelId="{914D7256-7EDF-4F1D-8F32-DB3CA939FC8B}" type="presParOf" srcId="{10FF01CF-54A9-4C4E-B82F-565D59F9D63C}" destId="{7A879B51-1B64-4C0A-82E9-9409394F085F}" srcOrd="0" destOrd="0" presId="urn:microsoft.com/office/officeart/2005/8/layout/hierarchy1"/>
    <dgm:cxn modelId="{807F8433-36AF-4115-8DB0-4CBFBAF12C6A}" type="presParOf" srcId="{10FF01CF-54A9-4C4E-B82F-565D59F9D63C}" destId="{4D689B90-F599-49DE-9D73-F4E3D93C97B0}" srcOrd="1" destOrd="0" presId="urn:microsoft.com/office/officeart/2005/8/layout/hierarchy1"/>
    <dgm:cxn modelId="{F11C1E7C-005A-416D-8F58-70C30FE6653F}" type="presParOf" srcId="{6506243B-3FC5-4362-8456-4376B6C83D4D}" destId="{6683BA6C-84D8-4B77-A45C-A6F1AF5CB848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خداشناسی</a:t>
          </a:r>
          <a:endParaRPr lang="en-US" sz="1600" dirty="0">
            <a:cs typeface="B Homa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جهان شناسی</a:t>
          </a:r>
          <a:endParaRPr lang="en-US" sz="1600" dirty="0">
            <a:cs typeface="B Homa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انسان شناسی</a:t>
          </a:r>
          <a:endParaRPr lang="en-US" sz="1600" dirty="0">
            <a:cs typeface="B Homa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دین شناسی</a:t>
          </a:r>
          <a:endParaRPr lang="en-US" sz="16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19FD72-4CD3-4E60-881B-B37A5DDB3DDB}" type="pres">
      <dgm:prSet presAssocID="{BE41E5F1-F0D1-4ECF-9530-635AB78B70E8}" presName="parTxOnlySpace" presStyleCnt="0"/>
      <dgm:spPr/>
    </dgm:pt>
    <dgm:pt modelId="{5E30953F-D0AA-4BDD-9162-51985928C73A}" type="pres">
      <dgm:prSet presAssocID="{CCBE482E-B430-49D4-83DD-214A4BF277E7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5C33E7A0-4488-43E4-B2F7-001BDA497C9E}" type="presOf" srcId="{627E59C9-C641-4E1A-9C72-05E190D9D56D}" destId="{8EC98C11-D9EC-4A80-88FD-B7AF69152BE7}" srcOrd="0" destOrd="0" presId="urn:microsoft.com/office/officeart/2005/8/layout/chevron1"/>
    <dgm:cxn modelId="{0D96C844-1F98-4C35-9B96-A6BA3AB67F20}" type="presOf" srcId="{1D0857E2-2979-4505-BD9E-44459E1CA02A}" destId="{CACE6F89-D039-4D6E-B8D7-6A0452A528C5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18B74A79-3644-41F3-8CDE-07309C12B7A3}" type="presOf" srcId="{CCBE482E-B430-49D4-83DD-214A4BF277E7}" destId="{5E30953F-D0AA-4BDD-9162-51985928C73A}" srcOrd="0" destOrd="0" presId="urn:microsoft.com/office/officeart/2005/8/layout/chevron1"/>
    <dgm:cxn modelId="{80BAFF04-F3E3-4DC7-8FAA-00AFCA6A907D}" type="presOf" srcId="{E93C1B18-C662-4A6E-AB00-495A0BE22690}" destId="{3F26EB02-B10D-47A7-B3BD-FB7723C53031}" srcOrd="0" destOrd="0" presId="urn:microsoft.com/office/officeart/2005/8/layout/chevron1"/>
    <dgm:cxn modelId="{2FF5057A-45D3-46A7-B55B-401A51283193}" type="presOf" srcId="{FF7B9FA9-294F-431A-9A33-70B56EC629FD}" destId="{4D193FFC-A328-4C14-9857-7495C13C573D}" srcOrd="0" destOrd="0" presId="urn:microsoft.com/office/officeart/2005/8/layout/chevron1"/>
    <dgm:cxn modelId="{5E6B9806-6A7B-4624-9C5E-344D07784DFD}" type="presParOf" srcId="{CACE6F89-D039-4D6E-B8D7-6A0452A528C5}" destId="{3F26EB02-B10D-47A7-B3BD-FB7723C53031}" srcOrd="0" destOrd="0" presId="urn:microsoft.com/office/officeart/2005/8/layout/chevron1"/>
    <dgm:cxn modelId="{06E000E1-D927-42D3-A1B8-5C1C71583EAC}" type="presParOf" srcId="{CACE6F89-D039-4D6E-B8D7-6A0452A528C5}" destId="{D13D365E-CF09-403E-9ACC-466DB0F32D20}" srcOrd="1" destOrd="0" presId="urn:microsoft.com/office/officeart/2005/8/layout/chevron1"/>
    <dgm:cxn modelId="{CD3FA817-F251-49AA-A981-487B21458FAA}" type="presParOf" srcId="{CACE6F89-D039-4D6E-B8D7-6A0452A528C5}" destId="{4D193FFC-A328-4C14-9857-7495C13C573D}" srcOrd="2" destOrd="0" presId="urn:microsoft.com/office/officeart/2005/8/layout/chevron1"/>
    <dgm:cxn modelId="{1CCE1AEE-38AB-48A8-84B1-A8D63C32C9ED}" type="presParOf" srcId="{CACE6F89-D039-4D6E-B8D7-6A0452A528C5}" destId="{2437B48D-B5F7-40F7-BB36-A52A68D6FEBD}" srcOrd="3" destOrd="0" presId="urn:microsoft.com/office/officeart/2005/8/layout/chevron1"/>
    <dgm:cxn modelId="{F54731D3-9152-4DD4-80AF-BC41F5AF5BC1}" type="presParOf" srcId="{CACE6F89-D039-4D6E-B8D7-6A0452A528C5}" destId="{8EC98C11-D9EC-4A80-88FD-B7AF69152BE7}" srcOrd="4" destOrd="0" presId="urn:microsoft.com/office/officeart/2005/8/layout/chevron1"/>
    <dgm:cxn modelId="{D3B8415F-6F61-4006-827B-BB3C7A4C47A9}" type="presParOf" srcId="{CACE6F89-D039-4D6E-B8D7-6A0452A528C5}" destId="{6B19FD72-4CD3-4E60-881B-B37A5DDB3DDB}" srcOrd="5" destOrd="0" presId="urn:microsoft.com/office/officeart/2005/8/layout/chevron1"/>
    <dgm:cxn modelId="{E5853706-8DE1-45CD-BFD9-3CF492DF51AF}" type="presParOf" srcId="{CACE6F89-D039-4D6E-B8D7-6A0452A528C5}" destId="{5E30953F-D0AA-4BDD-9162-51985928C73A}" srcOrd="6" destOrd="0" presId="urn:microsoft.com/office/officeart/2005/8/layout/chevron1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lProcess1" loCatId="process" qsTypeId="urn:microsoft.com/office/officeart/2005/8/quickstyle/simple1" qsCatId="simple" csTypeId="urn:microsoft.com/office/officeart/2005/8/colors/accent0_1" csCatId="mainScheme" phldr="1"/>
      <dgm:spPr/>
    </dgm:pt>
    <dgm:pt modelId="{CCBE482E-B430-49D4-83DD-214A4BF277E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اهداف انسان</a:t>
          </a:r>
          <a:endParaRPr lang="en-US" sz="19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D6FB3C55-18F5-4DB5-8C14-E036E08527B0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روابط انسان</a:t>
          </a:r>
          <a:endParaRPr lang="en-US" sz="1900" dirty="0">
            <a:cs typeface="B Homa" pitchFamily="2" charset="-78"/>
          </a:endParaRPr>
        </a:p>
      </dgm:t>
    </dgm:pt>
    <dgm:pt modelId="{FDFBC173-611C-4238-950F-3D1221A5F23F}" type="parTrans" cxnId="{E3192FCA-D39F-4ED8-8B4C-9E26E505825A}">
      <dgm:prSet/>
      <dgm:spPr/>
      <dgm:t>
        <a:bodyPr/>
        <a:lstStyle/>
        <a:p>
          <a:endParaRPr lang="en-US"/>
        </a:p>
      </dgm:t>
    </dgm:pt>
    <dgm:pt modelId="{56C9C6B3-9B4A-4311-9E01-925D92D0FB28}" type="sibTrans" cxnId="{E3192FCA-D39F-4ED8-8B4C-9E26E505825A}">
      <dgm:prSet/>
      <dgm:spPr/>
      <dgm:t>
        <a:bodyPr/>
        <a:lstStyle/>
        <a:p>
          <a:endParaRPr lang="en-US"/>
        </a:p>
      </dgm:t>
    </dgm:pt>
    <dgm:pt modelId="{10CE557B-41FA-4CDB-BA8D-E1A9A7565DC6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ابعاد انسان</a:t>
          </a:r>
          <a:endParaRPr lang="en-US" sz="1900" dirty="0">
            <a:cs typeface="B Homa" pitchFamily="2" charset="-78"/>
          </a:endParaRPr>
        </a:p>
      </dgm:t>
    </dgm:pt>
    <dgm:pt modelId="{E62DC54F-1E17-4029-B121-00F01935F933}" type="parTrans" cxnId="{CAD4FB55-4644-4B9E-8E02-E555581B07CA}">
      <dgm:prSet/>
      <dgm:spPr/>
      <dgm:t>
        <a:bodyPr/>
        <a:lstStyle/>
        <a:p>
          <a:endParaRPr lang="en-US"/>
        </a:p>
      </dgm:t>
    </dgm:pt>
    <dgm:pt modelId="{0DE2A566-E6A5-4BB5-AAC3-D4935E885DEF}" type="sibTrans" cxnId="{CAD4FB55-4644-4B9E-8E02-E555581B07CA}">
      <dgm:prSet/>
      <dgm:spPr/>
      <dgm:t>
        <a:bodyPr/>
        <a:lstStyle/>
        <a:p>
          <a:endParaRPr lang="en-US"/>
        </a:p>
      </dgm:t>
    </dgm:pt>
    <dgm:pt modelId="{EECAC711-BE3B-4E62-91EE-DED1DC41EF1A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بینش انسان</a:t>
          </a:r>
          <a:endParaRPr lang="en-US" sz="1900" dirty="0">
            <a:cs typeface="B Homa" pitchFamily="2" charset="-78"/>
          </a:endParaRPr>
        </a:p>
      </dgm:t>
    </dgm:pt>
    <dgm:pt modelId="{173C25D6-EE72-4FAA-9BAE-129C8FF03AB7}" type="parTrans" cxnId="{4972E3BB-3351-4629-BBEA-CE65A86CFCFF}">
      <dgm:prSet/>
      <dgm:spPr/>
      <dgm:t>
        <a:bodyPr/>
        <a:lstStyle/>
        <a:p>
          <a:endParaRPr lang="en-US"/>
        </a:p>
      </dgm:t>
    </dgm:pt>
    <dgm:pt modelId="{198B4664-444B-42C9-9D19-DCB4C4B47194}" type="sibTrans" cxnId="{4972E3BB-3351-4629-BBEA-CE65A86CFCFF}">
      <dgm:prSet/>
      <dgm:spPr/>
      <dgm:t>
        <a:bodyPr/>
        <a:lstStyle/>
        <a:p>
          <a:endParaRPr lang="en-US"/>
        </a:p>
      </dgm:t>
    </dgm:pt>
    <dgm:pt modelId="{BB6998E1-2237-41CE-A0F9-2665C3094C06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گرایش انسان</a:t>
          </a:r>
          <a:endParaRPr lang="en-US" sz="1900" dirty="0">
            <a:cs typeface="B Homa" pitchFamily="2" charset="-78"/>
          </a:endParaRPr>
        </a:p>
      </dgm:t>
    </dgm:pt>
    <dgm:pt modelId="{4A22F7B6-DE80-475F-8FE8-7C58944A9642}" type="parTrans" cxnId="{6FCA8D9E-ED3D-4371-9068-D39974617DDD}">
      <dgm:prSet/>
      <dgm:spPr/>
      <dgm:t>
        <a:bodyPr/>
        <a:lstStyle/>
        <a:p>
          <a:endParaRPr lang="en-US"/>
        </a:p>
      </dgm:t>
    </dgm:pt>
    <dgm:pt modelId="{DCA759EC-57EA-4562-ACB7-E233C23DD682}" type="sibTrans" cxnId="{6FCA8D9E-ED3D-4371-9068-D39974617DDD}">
      <dgm:prSet/>
      <dgm:spPr/>
      <dgm:t>
        <a:bodyPr/>
        <a:lstStyle/>
        <a:p>
          <a:endParaRPr lang="en-US"/>
        </a:p>
      </dgm:t>
    </dgm:pt>
    <dgm:pt modelId="{9E1844EE-6ECF-48B2-B26C-CE174B84E185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حرکات انسان</a:t>
          </a:r>
          <a:endParaRPr lang="en-US" sz="1900" dirty="0">
            <a:cs typeface="B Homa" pitchFamily="2" charset="-78"/>
          </a:endParaRPr>
        </a:p>
      </dgm:t>
    </dgm:pt>
    <dgm:pt modelId="{F0FC11A3-6FC4-4807-BA48-1B1607137F64}" type="parTrans" cxnId="{FA8FCDC2-AE5A-4BAE-9D68-BCEEEF34A856}">
      <dgm:prSet/>
      <dgm:spPr/>
      <dgm:t>
        <a:bodyPr/>
        <a:lstStyle/>
        <a:p>
          <a:endParaRPr lang="en-US"/>
        </a:p>
      </dgm:t>
    </dgm:pt>
    <dgm:pt modelId="{0C47A87F-CCAD-40DA-9FF6-FA45C5E9FC7D}" type="sibTrans" cxnId="{FA8FCDC2-AE5A-4BAE-9D68-BCEEEF34A856}">
      <dgm:prSet/>
      <dgm:spPr/>
      <dgm:t>
        <a:bodyPr/>
        <a:lstStyle/>
        <a:p>
          <a:endParaRPr lang="en-US"/>
        </a:p>
      </dgm:t>
    </dgm:pt>
    <dgm:pt modelId="{842E9D3E-6254-48F1-B530-CE0E6789BC2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سایرویژگیها</a:t>
          </a:r>
          <a:endParaRPr lang="en-US" sz="1900" dirty="0">
            <a:cs typeface="B Homa" pitchFamily="2" charset="-78"/>
          </a:endParaRPr>
        </a:p>
      </dgm:t>
    </dgm:pt>
    <dgm:pt modelId="{B88157E9-4E7F-4F51-8A89-0774152A0DA8}" type="parTrans" cxnId="{6B16CCAD-7E6C-45E0-8701-C7EB81E8855C}">
      <dgm:prSet/>
      <dgm:spPr/>
      <dgm:t>
        <a:bodyPr/>
        <a:lstStyle/>
        <a:p>
          <a:endParaRPr lang="en-US"/>
        </a:p>
      </dgm:t>
    </dgm:pt>
    <dgm:pt modelId="{B7E8D42E-9438-4284-ABE2-EDA8465F4332}" type="sibTrans" cxnId="{6B16CCAD-7E6C-45E0-8701-C7EB81E8855C}">
      <dgm:prSet/>
      <dgm:spPr/>
      <dgm:t>
        <a:bodyPr/>
        <a:lstStyle/>
        <a:p>
          <a:endParaRPr lang="en-US"/>
        </a:p>
      </dgm:t>
    </dgm:pt>
    <dgm:pt modelId="{033D5639-B564-4380-A1BA-DF95C998849E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20416201-9EAA-480D-A2AC-AF34102BACD0}" type="pres">
      <dgm:prSet presAssocID="{CCBE482E-B430-49D4-83DD-214A4BF277E7}" presName="vertFlow" presStyleCnt="0"/>
      <dgm:spPr/>
    </dgm:pt>
    <dgm:pt modelId="{DDADF84F-03A5-4617-9866-167F93F97ABB}" type="pres">
      <dgm:prSet presAssocID="{CCBE482E-B430-49D4-83DD-214A4BF277E7}" presName="header" presStyleLbl="node1" presStyleIdx="0" presStyleCnt="7" custScaleY="448555" custLinFactNeighborX="7345" custLinFactNeighborY="16098"/>
      <dgm:spPr/>
      <dgm:t>
        <a:bodyPr/>
        <a:lstStyle/>
        <a:p>
          <a:endParaRPr lang="en-US"/>
        </a:p>
      </dgm:t>
    </dgm:pt>
    <dgm:pt modelId="{12067D8A-7465-4FF0-A512-61627D8C6B08}" type="pres">
      <dgm:prSet presAssocID="{CCBE482E-B430-49D4-83DD-214A4BF277E7}" presName="hSp" presStyleCnt="0"/>
      <dgm:spPr/>
    </dgm:pt>
    <dgm:pt modelId="{942D2716-5A8D-4AE9-92AE-0152A489D970}" type="pres">
      <dgm:prSet presAssocID="{D6FB3C55-18F5-4DB5-8C14-E036E08527B0}" presName="vertFlow" presStyleCnt="0"/>
      <dgm:spPr/>
    </dgm:pt>
    <dgm:pt modelId="{A6293757-31D5-4189-BE57-2F7540979A19}" type="pres">
      <dgm:prSet presAssocID="{D6FB3C55-18F5-4DB5-8C14-E036E08527B0}" presName="header" presStyleLbl="node1" presStyleIdx="1" presStyleCnt="7" custScaleY="448555" custLinFactNeighborX="-330" custLinFactNeighborY="16098"/>
      <dgm:spPr/>
      <dgm:t>
        <a:bodyPr/>
        <a:lstStyle/>
        <a:p>
          <a:endParaRPr lang="en-US"/>
        </a:p>
      </dgm:t>
    </dgm:pt>
    <dgm:pt modelId="{6CF9FCCB-CDB0-47E0-A8BC-07D7F5F9F500}" type="pres">
      <dgm:prSet presAssocID="{D6FB3C55-18F5-4DB5-8C14-E036E08527B0}" presName="hSp" presStyleCnt="0"/>
      <dgm:spPr/>
    </dgm:pt>
    <dgm:pt modelId="{39ACDA0B-CC4F-4725-B238-A2E91BB41E2A}" type="pres">
      <dgm:prSet presAssocID="{10CE557B-41FA-4CDB-BA8D-E1A9A7565DC6}" presName="vertFlow" presStyleCnt="0"/>
      <dgm:spPr/>
    </dgm:pt>
    <dgm:pt modelId="{08CC11B2-3BB4-42FB-90CB-CE3298909753}" type="pres">
      <dgm:prSet presAssocID="{10CE557B-41FA-4CDB-BA8D-E1A9A7565DC6}" presName="header" presStyleLbl="node1" presStyleIdx="2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3FB6FE3A-D372-4161-BD92-F07E7FADC722}" type="pres">
      <dgm:prSet presAssocID="{10CE557B-41FA-4CDB-BA8D-E1A9A7565DC6}" presName="hSp" presStyleCnt="0"/>
      <dgm:spPr/>
    </dgm:pt>
    <dgm:pt modelId="{35279044-9AEE-4402-AE78-CB134B79F897}" type="pres">
      <dgm:prSet presAssocID="{EECAC711-BE3B-4E62-91EE-DED1DC41EF1A}" presName="vertFlow" presStyleCnt="0"/>
      <dgm:spPr/>
    </dgm:pt>
    <dgm:pt modelId="{D8AC6661-4597-4ECB-87D5-758D773D67D3}" type="pres">
      <dgm:prSet presAssocID="{EECAC711-BE3B-4E62-91EE-DED1DC41EF1A}" presName="header" presStyleLbl="node1" presStyleIdx="3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04C7C4E1-C00B-4137-A9F1-4F7F0A61319C}" type="pres">
      <dgm:prSet presAssocID="{EECAC711-BE3B-4E62-91EE-DED1DC41EF1A}" presName="hSp" presStyleCnt="0"/>
      <dgm:spPr/>
    </dgm:pt>
    <dgm:pt modelId="{C2FDF78F-A8D6-445E-9B07-243117695DC7}" type="pres">
      <dgm:prSet presAssocID="{BB6998E1-2237-41CE-A0F9-2665C3094C06}" presName="vertFlow" presStyleCnt="0"/>
      <dgm:spPr/>
    </dgm:pt>
    <dgm:pt modelId="{40AA4806-2EEF-4BE0-B0A9-70D54D17B35F}" type="pres">
      <dgm:prSet presAssocID="{BB6998E1-2237-41CE-A0F9-2665C3094C06}" presName="header" presStyleLbl="node1" presStyleIdx="4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56210807-A50D-41AC-A9F8-6F70AB9D762A}" type="pres">
      <dgm:prSet presAssocID="{BB6998E1-2237-41CE-A0F9-2665C3094C06}" presName="hSp" presStyleCnt="0"/>
      <dgm:spPr/>
    </dgm:pt>
    <dgm:pt modelId="{BF58CB02-7B92-44D4-978A-BBC48AEBB5B4}" type="pres">
      <dgm:prSet presAssocID="{9E1844EE-6ECF-48B2-B26C-CE174B84E185}" presName="vertFlow" presStyleCnt="0"/>
      <dgm:spPr/>
    </dgm:pt>
    <dgm:pt modelId="{C23C8FFE-E405-4C2F-81BB-074C3D045893}" type="pres">
      <dgm:prSet presAssocID="{9E1844EE-6ECF-48B2-B26C-CE174B84E185}" presName="header" presStyleLbl="node1" presStyleIdx="5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A9A95772-6AF1-4B70-A7A7-E64A8820626E}" type="pres">
      <dgm:prSet presAssocID="{9E1844EE-6ECF-48B2-B26C-CE174B84E185}" presName="hSp" presStyleCnt="0"/>
      <dgm:spPr/>
    </dgm:pt>
    <dgm:pt modelId="{BE6D2D19-A332-49FE-8161-810B5D4C43AC}" type="pres">
      <dgm:prSet presAssocID="{842E9D3E-6254-48F1-B530-CE0E6789BC27}" presName="vertFlow" presStyleCnt="0"/>
      <dgm:spPr/>
    </dgm:pt>
    <dgm:pt modelId="{DBC4CDCD-D4B5-4746-A45D-C565069F4019}" type="pres">
      <dgm:prSet presAssocID="{842E9D3E-6254-48F1-B530-CE0E6789BC27}" presName="header" presStyleLbl="node1" presStyleIdx="6" presStyleCnt="7" custScaleY="448555" custLinFactNeighborX="-6857" custLinFactNeighborY="37029"/>
      <dgm:spPr/>
      <dgm:t>
        <a:bodyPr/>
        <a:lstStyle/>
        <a:p>
          <a:endParaRPr lang="en-US"/>
        </a:p>
      </dgm:t>
    </dgm:pt>
  </dgm:ptLst>
  <dgm:cxnLst>
    <dgm:cxn modelId="{26AEAEAB-EC2F-4BCE-8231-E7EF5DCD873C}" type="presOf" srcId="{10CE557B-41FA-4CDB-BA8D-E1A9A7565DC6}" destId="{08CC11B2-3BB4-42FB-90CB-CE3298909753}" srcOrd="0" destOrd="0" presId="urn:microsoft.com/office/officeart/2005/8/layout/lProcess1"/>
    <dgm:cxn modelId="{900620FB-3F71-40F9-BF78-E22B87A8AC94}" type="presOf" srcId="{842E9D3E-6254-48F1-B530-CE0E6789BC27}" destId="{DBC4CDCD-D4B5-4746-A45D-C565069F4019}" srcOrd="0" destOrd="0" presId="urn:microsoft.com/office/officeart/2005/8/layout/lProcess1"/>
    <dgm:cxn modelId="{6FCA8D9E-ED3D-4371-9068-D39974617DDD}" srcId="{1D0857E2-2979-4505-BD9E-44459E1CA02A}" destId="{BB6998E1-2237-41CE-A0F9-2665C3094C06}" srcOrd="4" destOrd="0" parTransId="{4A22F7B6-DE80-475F-8FE8-7C58944A9642}" sibTransId="{DCA759EC-57EA-4562-ACB7-E233C23DD682}"/>
    <dgm:cxn modelId="{B0C4F45C-1260-4B1A-ACF8-38B3A68781E5}" type="presOf" srcId="{BB6998E1-2237-41CE-A0F9-2665C3094C06}" destId="{40AA4806-2EEF-4BE0-B0A9-70D54D17B35F}" srcOrd="0" destOrd="0" presId="urn:microsoft.com/office/officeart/2005/8/layout/lProcess1"/>
    <dgm:cxn modelId="{5EDE19E6-97BF-4EB1-8291-21F4A01677DE}" type="presOf" srcId="{9E1844EE-6ECF-48B2-B26C-CE174B84E185}" destId="{C23C8FFE-E405-4C2F-81BB-074C3D045893}" srcOrd="0" destOrd="0" presId="urn:microsoft.com/office/officeart/2005/8/layout/lProcess1"/>
    <dgm:cxn modelId="{7310456E-5B21-4B4B-9D9D-7CB511A9D24F}" type="presOf" srcId="{D6FB3C55-18F5-4DB5-8C14-E036E08527B0}" destId="{A6293757-31D5-4189-BE57-2F7540979A19}" srcOrd="0" destOrd="0" presId="urn:microsoft.com/office/officeart/2005/8/layout/lProcess1"/>
    <dgm:cxn modelId="{B3E541EB-D387-4816-9AC7-83B3ADBFDED1}" type="presOf" srcId="{EECAC711-BE3B-4E62-91EE-DED1DC41EF1A}" destId="{D8AC6661-4597-4ECB-87D5-758D773D67D3}" srcOrd="0" destOrd="0" presId="urn:microsoft.com/office/officeart/2005/8/layout/lProcess1"/>
    <dgm:cxn modelId="{CAD4FB55-4644-4B9E-8E02-E555581B07CA}" srcId="{1D0857E2-2979-4505-BD9E-44459E1CA02A}" destId="{10CE557B-41FA-4CDB-BA8D-E1A9A7565DC6}" srcOrd="2" destOrd="0" parTransId="{E62DC54F-1E17-4029-B121-00F01935F933}" sibTransId="{0DE2A566-E6A5-4BB5-AAC3-D4935E885DEF}"/>
    <dgm:cxn modelId="{EA23C730-B110-4DB1-9130-61F901CEA104}" type="presOf" srcId="{CCBE482E-B430-49D4-83DD-214A4BF277E7}" destId="{DDADF84F-03A5-4617-9866-167F93F97ABB}" srcOrd="0" destOrd="0" presId="urn:microsoft.com/office/officeart/2005/8/layout/lProcess1"/>
    <dgm:cxn modelId="{E3192FCA-D39F-4ED8-8B4C-9E26E505825A}" srcId="{1D0857E2-2979-4505-BD9E-44459E1CA02A}" destId="{D6FB3C55-18F5-4DB5-8C14-E036E08527B0}" srcOrd="1" destOrd="0" parTransId="{FDFBC173-611C-4238-950F-3D1221A5F23F}" sibTransId="{56C9C6B3-9B4A-4311-9E01-925D92D0FB28}"/>
    <dgm:cxn modelId="{6B16CCAD-7E6C-45E0-8701-C7EB81E8855C}" srcId="{1D0857E2-2979-4505-BD9E-44459E1CA02A}" destId="{842E9D3E-6254-48F1-B530-CE0E6789BC27}" srcOrd="6" destOrd="0" parTransId="{B88157E9-4E7F-4F51-8A89-0774152A0DA8}" sibTransId="{B7E8D42E-9438-4284-ABE2-EDA8465F4332}"/>
    <dgm:cxn modelId="{9A877A69-830F-4954-BF87-F7065B0B9838}" type="presOf" srcId="{1D0857E2-2979-4505-BD9E-44459E1CA02A}" destId="{033D5639-B564-4380-A1BA-DF95C998849E}" srcOrd="0" destOrd="0" presId="urn:microsoft.com/office/officeart/2005/8/layout/lProcess1"/>
    <dgm:cxn modelId="{FA8FCDC2-AE5A-4BAE-9D68-BCEEEF34A856}" srcId="{1D0857E2-2979-4505-BD9E-44459E1CA02A}" destId="{9E1844EE-6ECF-48B2-B26C-CE174B84E185}" srcOrd="5" destOrd="0" parTransId="{F0FC11A3-6FC4-4807-BA48-1B1607137F64}" sibTransId="{0C47A87F-CCAD-40DA-9FF6-FA45C5E9FC7D}"/>
    <dgm:cxn modelId="{4972E3BB-3351-4629-BBEA-CE65A86CFCFF}" srcId="{1D0857E2-2979-4505-BD9E-44459E1CA02A}" destId="{EECAC711-BE3B-4E62-91EE-DED1DC41EF1A}" srcOrd="3" destOrd="0" parTransId="{173C25D6-EE72-4FAA-9BAE-129C8FF03AB7}" sibTransId="{198B4664-444B-42C9-9D19-DCB4C4B47194}"/>
    <dgm:cxn modelId="{D9555BC7-52E6-46C7-940C-C556BB58B364}" srcId="{1D0857E2-2979-4505-BD9E-44459E1CA02A}" destId="{CCBE482E-B430-49D4-83DD-214A4BF277E7}" srcOrd="0" destOrd="0" parTransId="{0DCBAFD7-B80A-41B1-8675-5220580549FE}" sibTransId="{A10B1C68-A029-4AE1-B26C-928157503AD0}"/>
    <dgm:cxn modelId="{70B77DB4-0E4F-4276-89FC-C86573681AFB}" type="presParOf" srcId="{033D5639-B564-4380-A1BA-DF95C998849E}" destId="{20416201-9EAA-480D-A2AC-AF34102BACD0}" srcOrd="0" destOrd="0" presId="urn:microsoft.com/office/officeart/2005/8/layout/lProcess1"/>
    <dgm:cxn modelId="{21C53D47-353E-4450-9631-CCAFB23D2A2E}" type="presParOf" srcId="{20416201-9EAA-480D-A2AC-AF34102BACD0}" destId="{DDADF84F-03A5-4617-9866-167F93F97ABB}" srcOrd="0" destOrd="0" presId="urn:microsoft.com/office/officeart/2005/8/layout/lProcess1"/>
    <dgm:cxn modelId="{270D4CA8-53E0-4291-BEC0-956DBCC31849}" type="presParOf" srcId="{033D5639-B564-4380-A1BA-DF95C998849E}" destId="{12067D8A-7465-4FF0-A512-61627D8C6B08}" srcOrd="1" destOrd="0" presId="urn:microsoft.com/office/officeart/2005/8/layout/lProcess1"/>
    <dgm:cxn modelId="{74FDA850-912F-4CEA-84A4-979D8ACDD60D}" type="presParOf" srcId="{033D5639-B564-4380-A1BA-DF95C998849E}" destId="{942D2716-5A8D-4AE9-92AE-0152A489D970}" srcOrd="2" destOrd="0" presId="urn:microsoft.com/office/officeart/2005/8/layout/lProcess1"/>
    <dgm:cxn modelId="{09F25CD2-4F82-4E7B-A4C5-C20C82D7D927}" type="presParOf" srcId="{942D2716-5A8D-4AE9-92AE-0152A489D970}" destId="{A6293757-31D5-4189-BE57-2F7540979A19}" srcOrd="0" destOrd="0" presId="urn:microsoft.com/office/officeart/2005/8/layout/lProcess1"/>
    <dgm:cxn modelId="{5EF25CA6-33A3-47F9-895E-0298507E1213}" type="presParOf" srcId="{033D5639-B564-4380-A1BA-DF95C998849E}" destId="{6CF9FCCB-CDB0-47E0-A8BC-07D7F5F9F500}" srcOrd="3" destOrd="0" presId="urn:microsoft.com/office/officeart/2005/8/layout/lProcess1"/>
    <dgm:cxn modelId="{A83C6EA6-9137-4996-B7A4-12843CA729DF}" type="presParOf" srcId="{033D5639-B564-4380-A1BA-DF95C998849E}" destId="{39ACDA0B-CC4F-4725-B238-A2E91BB41E2A}" srcOrd="4" destOrd="0" presId="urn:microsoft.com/office/officeart/2005/8/layout/lProcess1"/>
    <dgm:cxn modelId="{2DE046B8-EC94-4792-9A66-E8A3508CB0F5}" type="presParOf" srcId="{39ACDA0B-CC4F-4725-B238-A2E91BB41E2A}" destId="{08CC11B2-3BB4-42FB-90CB-CE3298909753}" srcOrd="0" destOrd="0" presId="urn:microsoft.com/office/officeart/2005/8/layout/lProcess1"/>
    <dgm:cxn modelId="{80209AAE-F387-4BD2-9B2C-90B3A383E1A6}" type="presParOf" srcId="{033D5639-B564-4380-A1BA-DF95C998849E}" destId="{3FB6FE3A-D372-4161-BD92-F07E7FADC722}" srcOrd="5" destOrd="0" presId="urn:microsoft.com/office/officeart/2005/8/layout/lProcess1"/>
    <dgm:cxn modelId="{3E3C3429-6BA5-43E9-9B2B-C2E343136130}" type="presParOf" srcId="{033D5639-B564-4380-A1BA-DF95C998849E}" destId="{35279044-9AEE-4402-AE78-CB134B79F897}" srcOrd="6" destOrd="0" presId="urn:microsoft.com/office/officeart/2005/8/layout/lProcess1"/>
    <dgm:cxn modelId="{4FEE548F-093D-4503-AED4-63C7D7717523}" type="presParOf" srcId="{35279044-9AEE-4402-AE78-CB134B79F897}" destId="{D8AC6661-4597-4ECB-87D5-758D773D67D3}" srcOrd="0" destOrd="0" presId="urn:microsoft.com/office/officeart/2005/8/layout/lProcess1"/>
    <dgm:cxn modelId="{F18049C1-29BD-4930-8F43-46B4C4EB74CE}" type="presParOf" srcId="{033D5639-B564-4380-A1BA-DF95C998849E}" destId="{04C7C4E1-C00B-4137-A9F1-4F7F0A61319C}" srcOrd="7" destOrd="0" presId="urn:microsoft.com/office/officeart/2005/8/layout/lProcess1"/>
    <dgm:cxn modelId="{B65847D9-9D00-4B91-948E-060E4DDF2F7F}" type="presParOf" srcId="{033D5639-B564-4380-A1BA-DF95C998849E}" destId="{C2FDF78F-A8D6-445E-9B07-243117695DC7}" srcOrd="8" destOrd="0" presId="urn:microsoft.com/office/officeart/2005/8/layout/lProcess1"/>
    <dgm:cxn modelId="{D316BD73-0434-4C21-B52F-F6F7BEF36954}" type="presParOf" srcId="{C2FDF78F-A8D6-445E-9B07-243117695DC7}" destId="{40AA4806-2EEF-4BE0-B0A9-70D54D17B35F}" srcOrd="0" destOrd="0" presId="urn:microsoft.com/office/officeart/2005/8/layout/lProcess1"/>
    <dgm:cxn modelId="{CF80FED3-A042-4CB6-846A-C82C466F4F28}" type="presParOf" srcId="{033D5639-B564-4380-A1BA-DF95C998849E}" destId="{56210807-A50D-41AC-A9F8-6F70AB9D762A}" srcOrd="9" destOrd="0" presId="urn:microsoft.com/office/officeart/2005/8/layout/lProcess1"/>
    <dgm:cxn modelId="{FECD584B-9A23-4B26-AB19-CB78C073D0CE}" type="presParOf" srcId="{033D5639-B564-4380-A1BA-DF95C998849E}" destId="{BF58CB02-7B92-44D4-978A-BBC48AEBB5B4}" srcOrd="10" destOrd="0" presId="urn:microsoft.com/office/officeart/2005/8/layout/lProcess1"/>
    <dgm:cxn modelId="{D7EF2F7A-F45D-4C22-B926-FDD8EF2E5AC8}" type="presParOf" srcId="{BF58CB02-7B92-44D4-978A-BBC48AEBB5B4}" destId="{C23C8FFE-E405-4C2F-81BB-074C3D045893}" srcOrd="0" destOrd="0" presId="urn:microsoft.com/office/officeart/2005/8/layout/lProcess1"/>
    <dgm:cxn modelId="{4B347C11-2DC2-46F4-8C59-C3F9D524E587}" type="presParOf" srcId="{033D5639-B564-4380-A1BA-DF95C998849E}" destId="{A9A95772-6AF1-4B70-A7A7-E64A8820626E}" srcOrd="11" destOrd="0" presId="urn:microsoft.com/office/officeart/2005/8/layout/lProcess1"/>
    <dgm:cxn modelId="{2E77ADAF-0BD5-49C1-81AE-F18FB17ACF83}" type="presParOf" srcId="{033D5639-B564-4380-A1BA-DF95C998849E}" destId="{BE6D2D19-A332-49FE-8161-810B5D4C43AC}" srcOrd="12" destOrd="0" presId="urn:microsoft.com/office/officeart/2005/8/layout/lProcess1"/>
    <dgm:cxn modelId="{00F37EC3-5CB4-4715-95CF-55B4D920FC08}" type="presParOf" srcId="{BE6D2D19-A332-49FE-8161-810B5D4C43AC}" destId="{DBC4CDCD-D4B5-4746-A45D-C565069F4019}" srcOrd="0" destOrd="0" presId="urn:microsoft.com/office/officeart/2005/8/layout/lProcess1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8C680279-FE2E-4F23-AD67-CD69FA8BB879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5C91ECC-D972-4B4A-B06A-26CC8D08E979}">
      <dgm:prSet phldrT="[Text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rtl="1"/>
          <a:r>
            <a:rPr lang="fa-IR" dirty="0" smtClean="0">
              <a:solidFill>
                <a:srgbClr val="FF0000"/>
              </a:solidFill>
              <a:cs typeface="B Nazanin" pitchFamily="2" charset="-78"/>
            </a:rPr>
            <a:t>اصل امکان ارتباط انسان</a:t>
          </a:r>
          <a:endParaRPr lang="en-US" dirty="0">
            <a:solidFill>
              <a:srgbClr val="FF0000"/>
            </a:solidFill>
            <a:cs typeface="B Nazanin" pitchFamily="2" charset="-78"/>
          </a:endParaRPr>
        </a:p>
      </dgm:t>
    </dgm:pt>
    <dgm:pt modelId="{2FC6FCBE-07A9-491F-B39C-98E03F7C49C1}" type="parTrans" cxnId="{8FB13557-40F7-4F2F-9789-13FD1BF309B3}">
      <dgm:prSet/>
      <dgm:spPr/>
      <dgm:t>
        <a:bodyPr/>
        <a:lstStyle/>
        <a:p>
          <a:endParaRPr lang="en-US">
            <a:solidFill>
              <a:srgbClr val="FF0000"/>
            </a:solidFill>
            <a:cs typeface="B Nazanin" pitchFamily="2" charset="-78"/>
          </a:endParaRPr>
        </a:p>
      </dgm:t>
    </dgm:pt>
    <dgm:pt modelId="{D85AD02C-5C3E-4470-AB72-12313E3506F6}" type="sibTrans" cxnId="{8FB13557-40F7-4F2F-9789-13FD1BF309B3}">
      <dgm:prSet/>
      <dgm:spPr/>
      <dgm:t>
        <a:bodyPr/>
        <a:lstStyle/>
        <a:p>
          <a:endParaRPr lang="en-US">
            <a:solidFill>
              <a:srgbClr val="FF0000"/>
            </a:solidFill>
            <a:cs typeface="B Nazanin" pitchFamily="2" charset="-78"/>
          </a:endParaRPr>
        </a:p>
      </dgm:t>
    </dgm:pt>
    <dgm:pt modelId="{97CE96DB-F433-4FC6-92EE-C3F4F2C167E5}">
      <dgm:prSet phldrT="[Text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rtl="1"/>
          <a:r>
            <a:rPr lang="fa-IR" dirty="0" smtClean="0">
              <a:solidFill>
                <a:srgbClr val="FF0000"/>
              </a:solidFill>
              <a:cs typeface="B Nazanin" pitchFamily="2" charset="-78"/>
            </a:rPr>
            <a:t>اصل ارتباط با غیب</a:t>
          </a:r>
          <a:endParaRPr lang="en-US" dirty="0">
            <a:solidFill>
              <a:srgbClr val="FF0000"/>
            </a:solidFill>
            <a:cs typeface="B Nazanin" pitchFamily="2" charset="-78"/>
          </a:endParaRPr>
        </a:p>
      </dgm:t>
    </dgm:pt>
    <dgm:pt modelId="{815442B9-D38A-4CCF-B67D-030A6212679F}" type="parTrans" cxnId="{F2479232-7A2D-46E0-95EF-F4EBDCE7961B}">
      <dgm:prSet/>
      <dgm:spPr/>
      <dgm:t>
        <a:bodyPr/>
        <a:lstStyle/>
        <a:p>
          <a:endParaRPr lang="en-US">
            <a:solidFill>
              <a:srgbClr val="FF0000"/>
            </a:solidFill>
            <a:cs typeface="B Nazanin" pitchFamily="2" charset="-78"/>
          </a:endParaRPr>
        </a:p>
      </dgm:t>
    </dgm:pt>
    <dgm:pt modelId="{B1547501-0D26-43A4-A559-C896BA1A8750}" type="sibTrans" cxnId="{F2479232-7A2D-46E0-95EF-F4EBDCE7961B}">
      <dgm:prSet/>
      <dgm:spPr/>
      <dgm:t>
        <a:bodyPr/>
        <a:lstStyle/>
        <a:p>
          <a:endParaRPr lang="en-US">
            <a:solidFill>
              <a:srgbClr val="FF0000"/>
            </a:solidFill>
            <a:cs typeface="B Nazanin" pitchFamily="2" charset="-78"/>
          </a:endParaRPr>
        </a:p>
      </dgm:t>
    </dgm:pt>
    <dgm:pt modelId="{D6B6468A-39E6-4835-834C-B7B1219E9F39}">
      <dgm:prSet phldrT="[Text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rtl="1"/>
          <a:r>
            <a:rPr lang="fa-IR" dirty="0" smtClean="0">
              <a:solidFill>
                <a:srgbClr val="FF0000"/>
              </a:solidFill>
              <a:cs typeface="B Nazanin" pitchFamily="2" charset="-78"/>
            </a:rPr>
            <a:t>اصل ارتباط فرد و جامعه</a:t>
          </a:r>
          <a:endParaRPr lang="en-US" dirty="0">
            <a:solidFill>
              <a:srgbClr val="FF0000"/>
            </a:solidFill>
            <a:cs typeface="B Nazanin" pitchFamily="2" charset="-78"/>
          </a:endParaRPr>
        </a:p>
      </dgm:t>
    </dgm:pt>
    <dgm:pt modelId="{4F96B80F-E834-429D-868C-9DDF75B4C154}" type="parTrans" cxnId="{E6CB7D3D-AB95-41D2-BCF2-A88DE695C9D1}">
      <dgm:prSet/>
      <dgm:spPr/>
      <dgm:t>
        <a:bodyPr/>
        <a:lstStyle/>
        <a:p>
          <a:endParaRPr lang="en-US">
            <a:solidFill>
              <a:srgbClr val="FF0000"/>
            </a:solidFill>
            <a:cs typeface="B Nazanin" pitchFamily="2" charset="-78"/>
          </a:endParaRPr>
        </a:p>
      </dgm:t>
    </dgm:pt>
    <dgm:pt modelId="{015525FE-9056-478C-B2FC-1F23F075A105}" type="sibTrans" cxnId="{E6CB7D3D-AB95-41D2-BCF2-A88DE695C9D1}">
      <dgm:prSet/>
      <dgm:spPr/>
      <dgm:t>
        <a:bodyPr/>
        <a:lstStyle/>
        <a:p>
          <a:endParaRPr lang="en-US">
            <a:solidFill>
              <a:srgbClr val="FF0000"/>
            </a:solidFill>
            <a:cs typeface="B Nazanin" pitchFamily="2" charset="-78"/>
          </a:endParaRPr>
        </a:p>
      </dgm:t>
    </dgm:pt>
    <dgm:pt modelId="{2D81DBED-8C30-4689-B42D-CDEA16E3D8A6}">
      <dgm:prSet phldrT="[Text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rtl="1"/>
          <a:r>
            <a:rPr lang="fa-IR" dirty="0" smtClean="0">
              <a:solidFill>
                <a:srgbClr val="FF0000"/>
              </a:solidFill>
              <a:cs typeface="B Nazanin" pitchFamily="2" charset="-78"/>
            </a:rPr>
            <a:t>اصل امکان تسخیر طبیعت</a:t>
          </a:r>
          <a:endParaRPr lang="en-US" dirty="0">
            <a:solidFill>
              <a:srgbClr val="FF0000"/>
            </a:solidFill>
            <a:cs typeface="B Nazanin" pitchFamily="2" charset="-78"/>
          </a:endParaRPr>
        </a:p>
      </dgm:t>
    </dgm:pt>
    <dgm:pt modelId="{F4FBF3F7-1A51-4637-B9E2-F417DF199690}" type="parTrans" cxnId="{72C2D647-DE02-447C-88FB-12ECC0C79CA3}">
      <dgm:prSet/>
      <dgm:spPr/>
      <dgm:t>
        <a:bodyPr/>
        <a:lstStyle/>
        <a:p>
          <a:endParaRPr lang="en-US">
            <a:solidFill>
              <a:srgbClr val="FF0000"/>
            </a:solidFill>
          </a:endParaRPr>
        </a:p>
      </dgm:t>
    </dgm:pt>
    <dgm:pt modelId="{715AA8EF-6A69-4295-81C0-1E790855D034}" type="sibTrans" cxnId="{72C2D647-DE02-447C-88FB-12ECC0C79CA3}">
      <dgm:prSet/>
      <dgm:spPr/>
      <dgm:t>
        <a:bodyPr/>
        <a:lstStyle/>
        <a:p>
          <a:endParaRPr lang="en-US">
            <a:solidFill>
              <a:srgbClr val="FF0000"/>
            </a:solidFill>
          </a:endParaRPr>
        </a:p>
      </dgm:t>
    </dgm:pt>
    <dgm:pt modelId="{16917BBC-3FE5-4709-ACD2-9F094789BF94}" type="pres">
      <dgm:prSet presAssocID="{8C680279-FE2E-4F23-AD67-CD69FA8BB879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57B8CF19-2508-448C-8650-61C20E8E0AD4}" type="pres">
      <dgm:prSet presAssocID="{65C91ECC-D972-4B4A-B06A-26CC8D08E979}" presName="vertOne" presStyleCnt="0"/>
      <dgm:spPr/>
    </dgm:pt>
    <dgm:pt modelId="{7979BA5C-5AA9-4CEA-BA73-FC67379BF56A}" type="pres">
      <dgm:prSet presAssocID="{65C91ECC-D972-4B4A-B06A-26CC8D08E979}" presName="txOne" presStyleLbl="node0" presStyleIdx="0" presStyleCnt="2" custScaleY="124001" custLinFactY="12380" custLinFactNeighborX="3079" custLinFactNeighborY="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755D8B9-4C04-478E-9F44-F7CAEDC3B214}" type="pres">
      <dgm:prSet presAssocID="{65C91ECC-D972-4B4A-B06A-26CC8D08E979}" presName="parTransOne" presStyleCnt="0"/>
      <dgm:spPr/>
    </dgm:pt>
    <dgm:pt modelId="{91E63DA0-3241-4EC4-95EE-EBBAFC82A73F}" type="pres">
      <dgm:prSet presAssocID="{65C91ECC-D972-4B4A-B06A-26CC8D08E979}" presName="horzOne" presStyleCnt="0"/>
      <dgm:spPr/>
    </dgm:pt>
    <dgm:pt modelId="{31F5A74E-E0D8-4951-871C-0EEB5FA73795}" type="pres">
      <dgm:prSet presAssocID="{97CE96DB-F433-4FC6-92EE-C3F4F2C167E5}" presName="vertTwo" presStyleCnt="0"/>
      <dgm:spPr/>
    </dgm:pt>
    <dgm:pt modelId="{54869F98-D714-412B-8D21-80380AFCF192}" type="pres">
      <dgm:prSet presAssocID="{97CE96DB-F433-4FC6-92EE-C3F4F2C167E5}" presName="txTwo" presStyleLbl="node2" presStyleIdx="0" presStyleCnt="1" custLinFactX="11791" custLinFactY="23581" custLinFactNeighborX="100000" custLinFactNeighborY="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3055D3E-425F-495E-898A-B26B9902D715}" type="pres">
      <dgm:prSet presAssocID="{97CE96DB-F433-4FC6-92EE-C3F4F2C167E5}" presName="parTransTwo" presStyleCnt="0"/>
      <dgm:spPr/>
    </dgm:pt>
    <dgm:pt modelId="{DC243FC4-673C-465C-9BF8-5CBAA8F4BD5E}" type="pres">
      <dgm:prSet presAssocID="{97CE96DB-F433-4FC6-92EE-C3F4F2C167E5}" presName="horzTwo" presStyleCnt="0"/>
      <dgm:spPr/>
    </dgm:pt>
    <dgm:pt modelId="{5B203F42-0223-4C92-831F-9F8B3533799B}" type="pres">
      <dgm:prSet presAssocID="{D6B6468A-39E6-4835-834C-B7B1219E9F39}" presName="vertThree" presStyleCnt="0"/>
      <dgm:spPr/>
    </dgm:pt>
    <dgm:pt modelId="{82E69778-D5D0-4823-BFA4-EAF9CFD609BB}" type="pres">
      <dgm:prSet presAssocID="{D6B6468A-39E6-4835-834C-B7B1219E9F39}" presName="txThree" presStyleLbl="node3" presStyleIdx="0" presStyleCnt="1" custLinFactNeighborX="3079" custLinFactNeighborY="-6916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1C6450E-5B18-41F3-9A18-E0899ECB089C}" type="pres">
      <dgm:prSet presAssocID="{D6B6468A-39E6-4835-834C-B7B1219E9F39}" presName="horzThree" presStyleCnt="0"/>
      <dgm:spPr/>
    </dgm:pt>
    <dgm:pt modelId="{91F120B4-4C2A-4482-A06C-9F4A479CAF7B}" type="pres">
      <dgm:prSet presAssocID="{D85AD02C-5C3E-4470-AB72-12313E3506F6}" presName="sibSpaceOne" presStyleCnt="0"/>
      <dgm:spPr/>
    </dgm:pt>
    <dgm:pt modelId="{C3275D23-8361-4B59-A8DC-035597174F58}" type="pres">
      <dgm:prSet presAssocID="{2D81DBED-8C30-4689-B42D-CDEA16E3D8A6}" presName="vertOne" presStyleCnt="0"/>
      <dgm:spPr/>
    </dgm:pt>
    <dgm:pt modelId="{54726CC9-1DE5-4311-914E-D7DFDCF12F86}" type="pres">
      <dgm:prSet presAssocID="{2D81DBED-8C30-4689-B42D-CDEA16E3D8A6}" presName="txOne" presStyleLbl="node0" presStyleIdx="1" presStyleCnt="2" custScaleY="103634" custLinFactNeighborX="-5009" custLinFactNeighborY="3700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06218B3-D63D-487F-AE2C-81C4BF02B55C}" type="pres">
      <dgm:prSet presAssocID="{2D81DBED-8C30-4689-B42D-CDEA16E3D8A6}" presName="horzOne" presStyleCnt="0"/>
      <dgm:spPr/>
    </dgm:pt>
  </dgm:ptLst>
  <dgm:cxnLst>
    <dgm:cxn modelId="{2886AC3A-0419-4BC9-A683-63CE99503BBC}" type="presOf" srcId="{2D81DBED-8C30-4689-B42D-CDEA16E3D8A6}" destId="{54726CC9-1DE5-4311-914E-D7DFDCF12F86}" srcOrd="0" destOrd="0" presId="urn:microsoft.com/office/officeart/2005/8/layout/hierarchy4"/>
    <dgm:cxn modelId="{8FB13557-40F7-4F2F-9789-13FD1BF309B3}" srcId="{8C680279-FE2E-4F23-AD67-CD69FA8BB879}" destId="{65C91ECC-D972-4B4A-B06A-26CC8D08E979}" srcOrd="0" destOrd="0" parTransId="{2FC6FCBE-07A9-491F-B39C-98E03F7C49C1}" sibTransId="{D85AD02C-5C3E-4470-AB72-12313E3506F6}"/>
    <dgm:cxn modelId="{72C2D647-DE02-447C-88FB-12ECC0C79CA3}" srcId="{8C680279-FE2E-4F23-AD67-CD69FA8BB879}" destId="{2D81DBED-8C30-4689-B42D-CDEA16E3D8A6}" srcOrd="1" destOrd="0" parTransId="{F4FBF3F7-1A51-4637-B9E2-F417DF199690}" sibTransId="{715AA8EF-6A69-4295-81C0-1E790855D034}"/>
    <dgm:cxn modelId="{E6CB7D3D-AB95-41D2-BCF2-A88DE695C9D1}" srcId="{97CE96DB-F433-4FC6-92EE-C3F4F2C167E5}" destId="{D6B6468A-39E6-4835-834C-B7B1219E9F39}" srcOrd="0" destOrd="0" parTransId="{4F96B80F-E834-429D-868C-9DDF75B4C154}" sibTransId="{015525FE-9056-478C-B2FC-1F23F075A105}"/>
    <dgm:cxn modelId="{64A0CB27-40D0-4050-A3DD-F4EE0263BF3A}" type="presOf" srcId="{65C91ECC-D972-4B4A-B06A-26CC8D08E979}" destId="{7979BA5C-5AA9-4CEA-BA73-FC67379BF56A}" srcOrd="0" destOrd="0" presId="urn:microsoft.com/office/officeart/2005/8/layout/hierarchy4"/>
    <dgm:cxn modelId="{951F6C21-6D24-4855-8569-910061711F27}" type="presOf" srcId="{D6B6468A-39E6-4835-834C-B7B1219E9F39}" destId="{82E69778-D5D0-4823-BFA4-EAF9CFD609BB}" srcOrd="0" destOrd="0" presId="urn:microsoft.com/office/officeart/2005/8/layout/hierarchy4"/>
    <dgm:cxn modelId="{4FA556E3-217E-411B-8CE0-EDFEFC53EAEE}" type="presOf" srcId="{8C680279-FE2E-4F23-AD67-CD69FA8BB879}" destId="{16917BBC-3FE5-4709-ACD2-9F094789BF94}" srcOrd="0" destOrd="0" presId="urn:microsoft.com/office/officeart/2005/8/layout/hierarchy4"/>
    <dgm:cxn modelId="{F2479232-7A2D-46E0-95EF-F4EBDCE7961B}" srcId="{65C91ECC-D972-4B4A-B06A-26CC8D08E979}" destId="{97CE96DB-F433-4FC6-92EE-C3F4F2C167E5}" srcOrd="0" destOrd="0" parTransId="{815442B9-D38A-4CCF-B67D-030A6212679F}" sibTransId="{B1547501-0D26-43A4-A559-C896BA1A8750}"/>
    <dgm:cxn modelId="{6BB270C3-F482-4947-BB0A-725E88C6F31E}" type="presOf" srcId="{97CE96DB-F433-4FC6-92EE-C3F4F2C167E5}" destId="{54869F98-D714-412B-8D21-80380AFCF192}" srcOrd="0" destOrd="0" presId="urn:microsoft.com/office/officeart/2005/8/layout/hierarchy4"/>
    <dgm:cxn modelId="{BC9F73EE-2239-4AFB-BE0A-38896EA511A6}" type="presParOf" srcId="{16917BBC-3FE5-4709-ACD2-9F094789BF94}" destId="{57B8CF19-2508-448C-8650-61C20E8E0AD4}" srcOrd="0" destOrd="0" presId="urn:microsoft.com/office/officeart/2005/8/layout/hierarchy4"/>
    <dgm:cxn modelId="{183F7D7A-0484-49A2-B77D-1048C30BF836}" type="presParOf" srcId="{57B8CF19-2508-448C-8650-61C20E8E0AD4}" destId="{7979BA5C-5AA9-4CEA-BA73-FC67379BF56A}" srcOrd="0" destOrd="0" presId="urn:microsoft.com/office/officeart/2005/8/layout/hierarchy4"/>
    <dgm:cxn modelId="{DA14ECB1-5DBF-4266-9DEC-1755858C1BB9}" type="presParOf" srcId="{57B8CF19-2508-448C-8650-61C20E8E0AD4}" destId="{9755D8B9-4C04-478E-9F44-F7CAEDC3B214}" srcOrd="1" destOrd="0" presId="urn:microsoft.com/office/officeart/2005/8/layout/hierarchy4"/>
    <dgm:cxn modelId="{9D5E2164-CBE6-42A3-9C38-B97912B569FC}" type="presParOf" srcId="{57B8CF19-2508-448C-8650-61C20E8E0AD4}" destId="{91E63DA0-3241-4EC4-95EE-EBBAFC82A73F}" srcOrd="2" destOrd="0" presId="urn:microsoft.com/office/officeart/2005/8/layout/hierarchy4"/>
    <dgm:cxn modelId="{19CD96E3-7CC3-47F9-9589-8B87C5E12960}" type="presParOf" srcId="{91E63DA0-3241-4EC4-95EE-EBBAFC82A73F}" destId="{31F5A74E-E0D8-4951-871C-0EEB5FA73795}" srcOrd="0" destOrd="0" presId="urn:microsoft.com/office/officeart/2005/8/layout/hierarchy4"/>
    <dgm:cxn modelId="{C1FA8DBB-1536-4DAF-8BDA-7BE810599279}" type="presParOf" srcId="{31F5A74E-E0D8-4951-871C-0EEB5FA73795}" destId="{54869F98-D714-412B-8D21-80380AFCF192}" srcOrd="0" destOrd="0" presId="urn:microsoft.com/office/officeart/2005/8/layout/hierarchy4"/>
    <dgm:cxn modelId="{95E5889B-7536-43F3-8545-8F28A808C7F0}" type="presParOf" srcId="{31F5A74E-E0D8-4951-871C-0EEB5FA73795}" destId="{A3055D3E-425F-495E-898A-B26B9902D715}" srcOrd="1" destOrd="0" presId="urn:microsoft.com/office/officeart/2005/8/layout/hierarchy4"/>
    <dgm:cxn modelId="{0B0A8CB8-66BD-4A7B-BB2F-6E4E8B06372F}" type="presParOf" srcId="{31F5A74E-E0D8-4951-871C-0EEB5FA73795}" destId="{DC243FC4-673C-465C-9BF8-5CBAA8F4BD5E}" srcOrd="2" destOrd="0" presId="urn:microsoft.com/office/officeart/2005/8/layout/hierarchy4"/>
    <dgm:cxn modelId="{20470C9B-5669-40B5-B4C0-41EC148CC723}" type="presParOf" srcId="{DC243FC4-673C-465C-9BF8-5CBAA8F4BD5E}" destId="{5B203F42-0223-4C92-831F-9F8B3533799B}" srcOrd="0" destOrd="0" presId="urn:microsoft.com/office/officeart/2005/8/layout/hierarchy4"/>
    <dgm:cxn modelId="{3768178B-9884-4AE3-B3B9-38142BBF81F9}" type="presParOf" srcId="{5B203F42-0223-4C92-831F-9F8B3533799B}" destId="{82E69778-D5D0-4823-BFA4-EAF9CFD609BB}" srcOrd="0" destOrd="0" presId="urn:microsoft.com/office/officeart/2005/8/layout/hierarchy4"/>
    <dgm:cxn modelId="{5B1371F6-35AC-4247-ACCE-4F8656C0DF25}" type="presParOf" srcId="{5B203F42-0223-4C92-831F-9F8B3533799B}" destId="{F1C6450E-5B18-41F3-9A18-E0899ECB089C}" srcOrd="1" destOrd="0" presId="urn:microsoft.com/office/officeart/2005/8/layout/hierarchy4"/>
    <dgm:cxn modelId="{DEC30742-CC39-49C0-BAF2-5D76926F52CD}" type="presParOf" srcId="{16917BBC-3FE5-4709-ACD2-9F094789BF94}" destId="{91F120B4-4C2A-4482-A06C-9F4A479CAF7B}" srcOrd="1" destOrd="0" presId="urn:microsoft.com/office/officeart/2005/8/layout/hierarchy4"/>
    <dgm:cxn modelId="{556F6EDE-F9DB-45F0-BB0A-913F73021938}" type="presParOf" srcId="{16917BBC-3FE5-4709-ACD2-9F094789BF94}" destId="{C3275D23-8361-4B59-A8DC-035597174F58}" srcOrd="2" destOrd="0" presId="urn:microsoft.com/office/officeart/2005/8/layout/hierarchy4"/>
    <dgm:cxn modelId="{1A438978-C90E-41AC-A461-7B7D06F30C46}" type="presParOf" srcId="{C3275D23-8361-4B59-A8DC-035597174F58}" destId="{54726CC9-1DE5-4311-914E-D7DFDCF12F86}" srcOrd="0" destOrd="0" presId="urn:microsoft.com/office/officeart/2005/8/layout/hierarchy4"/>
    <dgm:cxn modelId="{80657E66-0884-48DA-9A91-9F620A6FAA27}" type="presParOf" srcId="{C3275D23-8361-4B59-A8DC-035597174F58}" destId="{106218B3-D63D-487F-AE2C-81C4BF02B55C}" srcOrd="1" destOrd="0" presId="urn:microsoft.com/office/officeart/2005/8/layout/hierarchy4"/>
  </dgm:cxnLst>
  <dgm:bg/>
  <dgm:whole>
    <a:ln>
      <a:solidFill>
        <a:schemeClr val="tx2">
          <a:lumMod val="40000"/>
          <a:lumOff val="60000"/>
        </a:schemeClr>
      </a:solidFill>
    </a:ln>
  </dgm:whole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خداشناسی</a:t>
          </a:r>
          <a:endParaRPr lang="en-US" sz="1600" dirty="0">
            <a:cs typeface="B Homa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جهان شناسی</a:t>
          </a:r>
          <a:endParaRPr lang="en-US" sz="1600" dirty="0">
            <a:cs typeface="B Homa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انسان شناسی</a:t>
          </a:r>
          <a:endParaRPr lang="en-US" sz="1600" dirty="0">
            <a:cs typeface="B Homa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دین شناسی</a:t>
          </a:r>
          <a:endParaRPr lang="en-US" sz="16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19FD72-4CD3-4E60-881B-B37A5DDB3DDB}" type="pres">
      <dgm:prSet presAssocID="{BE41E5F1-F0D1-4ECF-9530-635AB78B70E8}" presName="parTxOnlySpace" presStyleCnt="0"/>
      <dgm:spPr/>
    </dgm:pt>
    <dgm:pt modelId="{5E30953F-D0AA-4BDD-9162-51985928C73A}" type="pres">
      <dgm:prSet presAssocID="{CCBE482E-B430-49D4-83DD-214A4BF277E7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6655416-0BD1-4DFD-A5B8-36B50675E30B}" type="presOf" srcId="{FF7B9FA9-294F-431A-9A33-70B56EC629FD}" destId="{4D193FFC-A328-4C14-9857-7495C13C573D}" srcOrd="0" destOrd="0" presId="urn:microsoft.com/office/officeart/2005/8/layout/chevron1"/>
    <dgm:cxn modelId="{302AD688-01E2-4B36-A3CC-F7431147D34C}" type="presOf" srcId="{1D0857E2-2979-4505-BD9E-44459E1CA02A}" destId="{CACE6F89-D039-4D6E-B8D7-6A0452A528C5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95B473CD-BD8A-4985-8BC2-28C44C4679E0}" type="presOf" srcId="{627E59C9-C641-4E1A-9C72-05E190D9D56D}" destId="{8EC98C11-D9EC-4A80-88FD-B7AF69152BE7}" srcOrd="0" destOrd="0" presId="urn:microsoft.com/office/officeart/2005/8/layout/chevron1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67A71DA0-38EF-4C61-8F9A-C19AFC294601}" type="presOf" srcId="{E93C1B18-C662-4A6E-AB00-495A0BE22690}" destId="{3F26EB02-B10D-47A7-B3BD-FB7723C53031}" srcOrd="0" destOrd="0" presId="urn:microsoft.com/office/officeart/2005/8/layout/chevron1"/>
    <dgm:cxn modelId="{CA04F693-C3DF-4044-B370-4AEB36095639}" type="presOf" srcId="{CCBE482E-B430-49D4-83DD-214A4BF277E7}" destId="{5E30953F-D0AA-4BDD-9162-51985928C73A}" srcOrd="0" destOrd="0" presId="urn:microsoft.com/office/officeart/2005/8/layout/chevron1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04C40C2B-2351-4C6E-90AE-303F8DE1DB20}" type="presParOf" srcId="{CACE6F89-D039-4D6E-B8D7-6A0452A528C5}" destId="{3F26EB02-B10D-47A7-B3BD-FB7723C53031}" srcOrd="0" destOrd="0" presId="urn:microsoft.com/office/officeart/2005/8/layout/chevron1"/>
    <dgm:cxn modelId="{EB7A348C-E199-4175-8CD7-E7D063691967}" type="presParOf" srcId="{CACE6F89-D039-4D6E-B8D7-6A0452A528C5}" destId="{D13D365E-CF09-403E-9ACC-466DB0F32D20}" srcOrd="1" destOrd="0" presId="urn:microsoft.com/office/officeart/2005/8/layout/chevron1"/>
    <dgm:cxn modelId="{64EDA522-E684-4BFA-98F6-16EDADC6CEA6}" type="presParOf" srcId="{CACE6F89-D039-4D6E-B8D7-6A0452A528C5}" destId="{4D193FFC-A328-4C14-9857-7495C13C573D}" srcOrd="2" destOrd="0" presId="urn:microsoft.com/office/officeart/2005/8/layout/chevron1"/>
    <dgm:cxn modelId="{061EF5B2-462C-4123-83CE-4FAD1BC04479}" type="presParOf" srcId="{CACE6F89-D039-4D6E-B8D7-6A0452A528C5}" destId="{2437B48D-B5F7-40F7-BB36-A52A68D6FEBD}" srcOrd="3" destOrd="0" presId="urn:microsoft.com/office/officeart/2005/8/layout/chevron1"/>
    <dgm:cxn modelId="{6DF0EAD4-F441-4795-A300-572DBC07C945}" type="presParOf" srcId="{CACE6F89-D039-4D6E-B8D7-6A0452A528C5}" destId="{8EC98C11-D9EC-4A80-88FD-B7AF69152BE7}" srcOrd="4" destOrd="0" presId="urn:microsoft.com/office/officeart/2005/8/layout/chevron1"/>
    <dgm:cxn modelId="{DA9B67BF-116C-42D2-854A-069F963229E3}" type="presParOf" srcId="{CACE6F89-D039-4D6E-B8D7-6A0452A528C5}" destId="{6B19FD72-4CD3-4E60-881B-B37A5DDB3DDB}" srcOrd="5" destOrd="0" presId="urn:microsoft.com/office/officeart/2005/8/layout/chevron1"/>
    <dgm:cxn modelId="{023226EC-B36D-4C91-A73E-5671F2BC1146}" type="presParOf" srcId="{CACE6F89-D039-4D6E-B8D7-6A0452A528C5}" destId="{5E30953F-D0AA-4BDD-9162-51985928C73A}" srcOrd="6" destOrd="0" presId="urn:microsoft.com/office/officeart/2005/8/layout/chevron1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lProcess1" loCatId="process" qsTypeId="urn:microsoft.com/office/officeart/2005/8/quickstyle/simple1" qsCatId="simple" csTypeId="urn:microsoft.com/office/officeart/2005/8/colors/accent0_1" csCatId="mainScheme" phldr="1"/>
      <dgm:spPr/>
    </dgm:pt>
    <dgm:pt modelId="{CCBE482E-B430-49D4-83DD-214A4BF277E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اهداف انسان</a:t>
          </a:r>
          <a:endParaRPr lang="en-US" sz="19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D6FB3C55-18F5-4DB5-8C14-E036E08527B0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روابط انسان</a:t>
          </a:r>
          <a:endParaRPr lang="en-US" sz="1900" dirty="0">
            <a:cs typeface="B Homa" pitchFamily="2" charset="-78"/>
          </a:endParaRPr>
        </a:p>
      </dgm:t>
    </dgm:pt>
    <dgm:pt modelId="{FDFBC173-611C-4238-950F-3D1221A5F23F}" type="parTrans" cxnId="{E3192FCA-D39F-4ED8-8B4C-9E26E505825A}">
      <dgm:prSet/>
      <dgm:spPr/>
      <dgm:t>
        <a:bodyPr/>
        <a:lstStyle/>
        <a:p>
          <a:endParaRPr lang="en-US"/>
        </a:p>
      </dgm:t>
    </dgm:pt>
    <dgm:pt modelId="{56C9C6B3-9B4A-4311-9E01-925D92D0FB28}" type="sibTrans" cxnId="{E3192FCA-D39F-4ED8-8B4C-9E26E505825A}">
      <dgm:prSet/>
      <dgm:spPr/>
      <dgm:t>
        <a:bodyPr/>
        <a:lstStyle/>
        <a:p>
          <a:endParaRPr lang="en-US"/>
        </a:p>
      </dgm:t>
    </dgm:pt>
    <dgm:pt modelId="{10CE557B-41FA-4CDB-BA8D-E1A9A7565DC6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ابعاد انسان</a:t>
          </a:r>
          <a:endParaRPr lang="en-US" sz="1900" dirty="0">
            <a:cs typeface="B Homa" pitchFamily="2" charset="-78"/>
          </a:endParaRPr>
        </a:p>
      </dgm:t>
    </dgm:pt>
    <dgm:pt modelId="{E62DC54F-1E17-4029-B121-00F01935F933}" type="parTrans" cxnId="{CAD4FB55-4644-4B9E-8E02-E555581B07CA}">
      <dgm:prSet/>
      <dgm:spPr/>
      <dgm:t>
        <a:bodyPr/>
        <a:lstStyle/>
        <a:p>
          <a:endParaRPr lang="en-US"/>
        </a:p>
      </dgm:t>
    </dgm:pt>
    <dgm:pt modelId="{0DE2A566-E6A5-4BB5-AAC3-D4935E885DEF}" type="sibTrans" cxnId="{CAD4FB55-4644-4B9E-8E02-E555581B07CA}">
      <dgm:prSet/>
      <dgm:spPr/>
      <dgm:t>
        <a:bodyPr/>
        <a:lstStyle/>
        <a:p>
          <a:endParaRPr lang="en-US"/>
        </a:p>
      </dgm:t>
    </dgm:pt>
    <dgm:pt modelId="{EECAC711-BE3B-4E62-91EE-DED1DC41EF1A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بینش انسان</a:t>
          </a:r>
          <a:endParaRPr lang="en-US" sz="1900" dirty="0">
            <a:cs typeface="B Homa" pitchFamily="2" charset="-78"/>
          </a:endParaRPr>
        </a:p>
      </dgm:t>
    </dgm:pt>
    <dgm:pt modelId="{173C25D6-EE72-4FAA-9BAE-129C8FF03AB7}" type="parTrans" cxnId="{4972E3BB-3351-4629-BBEA-CE65A86CFCFF}">
      <dgm:prSet/>
      <dgm:spPr/>
      <dgm:t>
        <a:bodyPr/>
        <a:lstStyle/>
        <a:p>
          <a:endParaRPr lang="en-US"/>
        </a:p>
      </dgm:t>
    </dgm:pt>
    <dgm:pt modelId="{198B4664-444B-42C9-9D19-DCB4C4B47194}" type="sibTrans" cxnId="{4972E3BB-3351-4629-BBEA-CE65A86CFCFF}">
      <dgm:prSet/>
      <dgm:spPr/>
      <dgm:t>
        <a:bodyPr/>
        <a:lstStyle/>
        <a:p>
          <a:endParaRPr lang="en-US"/>
        </a:p>
      </dgm:t>
    </dgm:pt>
    <dgm:pt modelId="{BB6998E1-2237-41CE-A0F9-2665C3094C06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گرایش انسان</a:t>
          </a:r>
          <a:endParaRPr lang="en-US" sz="1900" dirty="0">
            <a:cs typeface="B Homa" pitchFamily="2" charset="-78"/>
          </a:endParaRPr>
        </a:p>
      </dgm:t>
    </dgm:pt>
    <dgm:pt modelId="{4A22F7B6-DE80-475F-8FE8-7C58944A9642}" type="parTrans" cxnId="{6FCA8D9E-ED3D-4371-9068-D39974617DDD}">
      <dgm:prSet/>
      <dgm:spPr/>
      <dgm:t>
        <a:bodyPr/>
        <a:lstStyle/>
        <a:p>
          <a:endParaRPr lang="en-US"/>
        </a:p>
      </dgm:t>
    </dgm:pt>
    <dgm:pt modelId="{DCA759EC-57EA-4562-ACB7-E233C23DD682}" type="sibTrans" cxnId="{6FCA8D9E-ED3D-4371-9068-D39974617DDD}">
      <dgm:prSet/>
      <dgm:spPr/>
      <dgm:t>
        <a:bodyPr/>
        <a:lstStyle/>
        <a:p>
          <a:endParaRPr lang="en-US"/>
        </a:p>
      </dgm:t>
    </dgm:pt>
    <dgm:pt modelId="{9E1844EE-6ECF-48B2-B26C-CE174B84E185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حرکات انسان</a:t>
          </a:r>
          <a:endParaRPr lang="en-US" sz="1900" dirty="0">
            <a:cs typeface="B Homa" pitchFamily="2" charset="-78"/>
          </a:endParaRPr>
        </a:p>
      </dgm:t>
    </dgm:pt>
    <dgm:pt modelId="{F0FC11A3-6FC4-4807-BA48-1B1607137F64}" type="parTrans" cxnId="{FA8FCDC2-AE5A-4BAE-9D68-BCEEEF34A856}">
      <dgm:prSet/>
      <dgm:spPr/>
      <dgm:t>
        <a:bodyPr/>
        <a:lstStyle/>
        <a:p>
          <a:endParaRPr lang="en-US"/>
        </a:p>
      </dgm:t>
    </dgm:pt>
    <dgm:pt modelId="{0C47A87F-CCAD-40DA-9FF6-FA45C5E9FC7D}" type="sibTrans" cxnId="{FA8FCDC2-AE5A-4BAE-9D68-BCEEEF34A856}">
      <dgm:prSet/>
      <dgm:spPr/>
      <dgm:t>
        <a:bodyPr/>
        <a:lstStyle/>
        <a:p>
          <a:endParaRPr lang="en-US"/>
        </a:p>
      </dgm:t>
    </dgm:pt>
    <dgm:pt modelId="{842E9D3E-6254-48F1-B530-CE0E6789BC2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سایرویژگیها</a:t>
          </a:r>
          <a:endParaRPr lang="en-US" sz="1900" dirty="0">
            <a:cs typeface="B Homa" pitchFamily="2" charset="-78"/>
          </a:endParaRPr>
        </a:p>
      </dgm:t>
    </dgm:pt>
    <dgm:pt modelId="{B88157E9-4E7F-4F51-8A89-0774152A0DA8}" type="parTrans" cxnId="{6B16CCAD-7E6C-45E0-8701-C7EB81E8855C}">
      <dgm:prSet/>
      <dgm:spPr/>
      <dgm:t>
        <a:bodyPr/>
        <a:lstStyle/>
        <a:p>
          <a:endParaRPr lang="en-US"/>
        </a:p>
      </dgm:t>
    </dgm:pt>
    <dgm:pt modelId="{B7E8D42E-9438-4284-ABE2-EDA8465F4332}" type="sibTrans" cxnId="{6B16CCAD-7E6C-45E0-8701-C7EB81E8855C}">
      <dgm:prSet/>
      <dgm:spPr/>
      <dgm:t>
        <a:bodyPr/>
        <a:lstStyle/>
        <a:p>
          <a:endParaRPr lang="en-US"/>
        </a:p>
      </dgm:t>
    </dgm:pt>
    <dgm:pt modelId="{033D5639-B564-4380-A1BA-DF95C998849E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20416201-9EAA-480D-A2AC-AF34102BACD0}" type="pres">
      <dgm:prSet presAssocID="{CCBE482E-B430-49D4-83DD-214A4BF277E7}" presName="vertFlow" presStyleCnt="0"/>
      <dgm:spPr/>
    </dgm:pt>
    <dgm:pt modelId="{DDADF84F-03A5-4617-9866-167F93F97ABB}" type="pres">
      <dgm:prSet presAssocID="{CCBE482E-B430-49D4-83DD-214A4BF277E7}" presName="header" presStyleLbl="node1" presStyleIdx="0" presStyleCnt="7" custScaleY="448555" custLinFactNeighborX="7345" custLinFactNeighborY="16098"/>
      <dgm:spPr/>
      <dgm:t>
        <a:bodyPr/>
        <a:lstStyle/>
        <a:p>
          <a:endParaRPr lang="en-US"/>
        </a:p>
      </dgm:t>
    </dgm:pt>
    <dgm:pt modelId="{12067D8A-7465-4FF0-A512-61627D8C6B08}" type="pres">
      <dgm:prSet presAssocID="{CCBE482E-B430-49D4-83DD-214A4BF277E7}" presName="hSp" presStyleCnt="0"/>
      <dgm:spPr/>
    </dgm:pt>
    <dgm:pt modelId="{942D2716-5A8D-4AE9-92AE-0152A489D970}" type="pres">
      <dgm:prSet presAssocID="{D6FB3C55-18F5-4DB5-8C14-E036E08527B0}" presName="vertFlow" presStyleCnt="0"/>
      <dgm:spPr/>
    </dgm:pt>
    <dgm:pt modelId="{A6293757-31D5-4189-BE57-2F7540979A19}" type="pres">
      <dgm:prSet presAssocID="{D6FB3C55-18F5-4DB5-8C14-E036E08527B0}" presName="header" presStyleLbl="node1" presStyleIdx="1" presStyleCnt="7" custScaleY="448555" custLinFactNeighborX="-330" custLinFactNeighborY="16098"/>
      <dgm:spPr/>
      <dgm:t>
        <a:bodyPr/>
        <a:lstStyle/>
        <a:p>
          <a:endParaRPr lang="en-US"/>
        </a:p>
      </dgm:t>
    </dgm:pt>
    <dgm:pt modelId="{6CF9FCCB-CDB0-47E0-A8BC-07D7F5F9F500}" type="pres">
      <dgm:prSet presAssocID="{D6FB3C55-18F5-4DB5-8C14-E036E08527B0}" presName="hSp" presStyleCnt="0"/>
      <dgm:spPr/>
    </dgm:pt>
    <dgm:pt modelId="{39ACDA0B-CC4F-4725-B238-A2E91BB41E2A}" type="pres">
      <dgm:prSet presAssocID="{10CE557B-41FA-4CDB-BA8D-E1A9A7565DC6}" presName="vertFlow" presStyleCnt="0"/>
      <dgm:spPr/>
    </dgm:pt>
    <dgm:pt modelId="{08CC11B2-3BB4-42FB-90CB-CE3298909753}" type="pres">
      <dgm:prSet presAssocID="{10CE557B-41FA-4CDB-BA8D-E1A9A7565DC6}" presName="header" presStyleLbl="node1" presStyleIdx="2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3FB6FE3A-D372-4161-BD92-F07E7FADC722}" type="pres">
      <dgm:prSet presAssocID="{10CE557B-41FA-4CDB-BA8D-E1A9A7565DC6}" presName="hSp" presStyleCnt="0"/>
      <dgm:spPr/>
    </dgm:pt>
    <dgm:pt modelId="{35279044-9AEE-4402-AE78-CB134B79F897}" type="pres">
      <dgm:prSet presAssocID="{EECAC711-BE3B-4E62-91EE-DED1DC41EF1A}" presName="vertFlow" presStyleCnt="0"/>
      <dgm:spPr/>
    </dgm:pt>
    <dgm:pt modelId="{D8AC6661-4597-4ECB-87D5-758D773D67D3}" type="pres">
      <dgm:prSet presAssocID="{EECAC711-BE3B-4E62-91EE-DED1DC41EF1A}" presName="header" presStyleLbl="node1" presStyleIdx="3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04C7C4E1-C00B-4137-A9F1-4F7F0A61319C}" type="pres">
      <dgm:prSet presAssocID="{EECAC711-BE3B-4E62-91EE-DED1DC41EF1A}" presName="hSp" presStyleCnt="0"/>
      <dgm:spPr/>
    </dgm:pt>
    <dgm:pt modelId="{C2FDF78F-A8D6-445E-9B07-243117695DC7}" type="pres">
      <dgm:prSet presAssocID="{BB6998E1-2237-41CE-A0F9-2665C3094C06}" presName="vertFlow" presStyleCnt="0"/>
      <dgm:spPr/>
    </dgm:pt>
    <dgm:pt modelId="{40AA4806-2EEF-4BE0-B0A9-70D54D17B35F}" type="pres">
      <dgm:prSet presAssocID="{BB6998E1-2237-41CE-A0F9-2665C3094C06}" presName="header" presStyleLbl="node1" presStyleIdx="4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56210807-A50D-41AC-A9F8-6F70AB9D762A}" type="pres">
      <dgm:prSet presAssocID="{BB6998E1-2237-41CE-A0F9-2665C3094C06}" presName="hSp" presStyleCnt="0"/>
      <dgm:spPr/>
    </dgm:pt>
    <dgm:pt modelId="{BF58CB02-7B92-44D4-978A-BBC48AEBB5B4}" type="pres">
      <dgm:prSet presAssocID="{9E1844EE-6ECF-48B2-B26C-CE174B84E185}" presName="vertFlow" presStyleCnt="0"/>
      <dgm:spPr/>
    </dgm:pt>
    <dgm:pt modelId="{C23C8FFE-E405-4C2F-81BB-074C3D045893}" type="pres">
      <dgm:prSet presAssocID="{9E1844EE-6ECF-48B2-B26C-CE174B84E185}" presName="header" presStyleLbl="node1" presStyleIdx="5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A9A95772-6AF1-4B70-A7A7-E64A8820626E}" type="pres">
      <dgm:prSet presAssocID="{9E1844EE-6ECF-48B2-B26C-CE174B84E185}" presName="hSp" presStyleCnt="0"/>
      <dgm:spPr/>
    </dgm:pt>
    <dgm:pt modelId="{BE6D2D19-A332-49FE-8161-810B5D4C43AC}" type="pres">
      <dgm:prSet presAssocID="{842E9D3E-6254-48F1-B530-CE0E6789BC27}" presName="vertFlow" presStyleCnt="0"/>
      <dgm:spPr/>
    </dgm:pt>
    <dgm:pt modelId="{DBC4CDCD-D4B5-4746-A45D-C565069F4019}" type="pres">
      <dgm:prSet presAssocID="{842E9D3E-6254-48F1-B530-CE0E6789BC27}" presName="header" presStyleLbl="node1" presStyleIdx="6" presStyleCnt="7" custScaleY="448555" custLinFactNeighborX="-6857" custLinFactNeighborY="37029"/>
      <dgm:spPr/>
      <dgm:t>
        <a:bodyPr/>
        <a:lstStyle/>
        <a:p>
          <a:endParaRPr lang="en-US"/>
        </a:p>
      </dgm:t>
    </dgm:pt>
  </dgm:ptLst>
  <dgm:cxnLst>
    <dgm:cxn modelId="{948E7F0B-F850-40F3-BB40-0CD1537BA4A0}" type="presOf" srcId="{9E1844EE-6ECF-48B2-B26C-CE174B84E185}" destId="{C23C8FFE-E405-4C2F-81BB-074C3D045893}" srcOrd="0" destOrd="0" presId="urn:microsoft.com/office/officeart/2005/8/layout/lProcess1"/>
    <dgm:cxn modelId="{6FCA8D9E-ED3D-4371-9068-D39974617DDD}" srcId="{1D0857E2-2979-4505-BD9E-44459E1CA02A}" destId="{BB6998E1-2237-41CE-A0F9-2665C3094C06}" srcOrd="4" destOrd="0" parTransId="{4A22F7B6-DE80-475F-8FE8-7C58944A9642}" sibTransId="{DCA759EC-57EA-4562-ACB7-E233C23DD682}"/>
    <dgm:cxn modelId="{7CC520EE-A0BA-404F-94D4-B13D6E50BD2C}" type="presOf" srcId="{BB6998E1-2237-41CE-A0F9-2665C3094C06}" destId="{40AA4806-2EEF-4BE0-B0A9-70D54D17B35F}" srcOrd="0" destOrd="0" presId="urn:microsoft.com/office/officeart/2005/8/layout/lProcess1"/>
    <dgm:cxn modelId="{2D16503F-7E84-4A49-A4C3-3F439A8F6E13}" type="presOf" srcId="{EECAC711-BE3B-4E62-91EE-DED1DC41EF1A}" destId="{D8AC6661-4597-4ECB-87D5-758D773D67D3}" srcOrd="0" destOrd="0" presId="urn:microsoft.com/office/officeart/2005/8/layout/lProcess1"/>
    <dgm:cxn modelId="{010A86FE-769C-44D7-A491-2E44085F0BF7}" type="presOf" srcId="{1D0857E2-2979-4505-BD9E-44459E1CA02A}" destId="{033D5639-B564-4380-A1BA-DF95C998849E}" srcOrd="0" destOrd="0" presId="urn:microsoft.com/office/officeart/2005/8/layout/lProcess1"/>
    <dgm:cxn modelId="{7EA351EB-EC3B-49A8-8C8E-6DCD1C171118}" type="presOf" srcId="{842E9D3E-6254-48F1-B530-CE0E6789BC27}" destId="{DBC4CDCD-D4B5-4746-A45D-C565069F4019}" srcOrd="0" destOrd="0" presId="urn:microsoft.com/office/officeart/2005/8/layout/lProcess1"/>
    <dgm:cxn modelId="{CAD4FB55-4644-4B9E-8E02-E555581B07CA}" srcId="{1D0857E2-2979-4505-BD9E-44459E1CA02A}" destId="{10CE557B-41FA-4CDB-BA8D-E1A9A7565DC6}" srcOrd="2" destOrd="0" parTransId="{E62DC54F-1E17-4029-B121-00F01935F933}" sibTransId="{0DE2A566-E6A5-4BB5-AAC3-D4935E885DEF}"/>
    <dgm:cxn modelId="{7239CE81-C8C3-4189-A550-79F55F77C1F4}" type="presOf" srcId="{CCBE482E-B430-49D4-83DD-214A4BF277E7}" destId="{DDADF84F-03A5-4617-9866-167F93F97ABB}" srcOrd="0" destOrd="0" presId="urn:microsoft.com/office/officeart/2005/8/layout/lProcess1"/>
    <dgm:cxn modelId="{E3192FCA-D39F-4ED8-8B4C-9E26E505825A}" srcId="{1D0857E2-2979-4505-BD9E-44459E1CA02A}" destId="{D6FB3C55-18F5-4DB5-8C14-E036E08527B0}" srcOrd="1" destOrd="0" parTransId="{FDFBC173-611C-4238-950F-3D1221A5F23F}" sibTransId="{56C9C6B3-9B4A-4311-9E01-925D92D0FB28}"/>
    <dgm:cxn modelId="{6B16CCAD-7E6C-45E0-8701-C7EB81E8855C}" srcId="{1D0857E2-2979-4505-BD9E-44459E1CA02A}" destId="{842E9D3E-6254-48F1-B530-CE0E6789BC27}" srcOrd="6" destOrd="0" parTransId="{B88157E9-4E7F-4F51-8A89-0774152A0DA8}" sibTransId="{B7E8D42E-9438-4284-ABE2-EDA8465F4332}"/>
    <dgm:cxn modelId="{EE673DB6-E444-4408-BC5B-E077AECC0072}" type="presOf" srcId="{D6FB3C55-18F5-4DB5-8C14-E036E08527B0}" destId="{A6293757-31D5-4189-BE57-2F7540979A19}" srcOrd="0" destOrd="0" presId="urn:microsoft.com/office/officeart/2005/8/layout/lProcess1"/>
    <dgm:cxn modelId="{FA8FCDC2-AE5A-4BAE-9D68-BCEEEF34A856}" srcId="{1D0857E2-2979-4505-BD9E-44459E1CA02A}" destId="{9E1844EE-6ECF-48B2-B26C-CE174B84E185}" srcOrd="5" destOrd="0" parTransId="{F0FC11A3-6FC4-4807-BA48-1B1607137F64}" sibTransId="{0C47A87F-CCAD-40DA-9FF6-FA45C5E9FC7D}"/>
    <dgm:cxn modelId="{4972E3BB-3351-4629-BBEA-CE65A86CFCFF}" srcId="{1D0857E2-2979-4505-BD9E-44459E1CA02A}" destId="{EECAC711-BE3B-4E62-91EE-DED1DC41EF1A}" srcOrd="3" destOrd="0" parTransId="{173C25D6-EE72-4FAA-9BAE-129C8FF03AB7}" sibTransId="{198B4664-444B-42C9-9D19-DCB4C4B47194}"/>
    <dgm:cxn modelId="{D9555BC7-52E6-46C7-940C-C556BB58B364}" srcId="{1D0857E2-2979-4505-BD9E-44459E1CA02A}" destId="{CCBE482E-B430-49D4-83DD-214A4BF277E7}" srcOrd="0" destOrd="0" parTransId="{0DCBAFD7-B80A-41B1-8675-5220580549FE}" sibTransId="{A10B1C68-A029-4AE1-B26C-928157503AD0}"/>
    <dgm:cxn modelId="{3FC9FD1F-FB86-4E07-AA86-5DA53A94FE35}" type="presOf" srcId="{10CE557B-41FA-4CDB-BA8D-E1A9A7565DC6}" destId="{08CC11B2-3BB4-42FB-90CB-CE3298909753}" srcOrd="0" destOrd="0" presId="urn:microsoft.com/office/officeart/2005/8/layout/lProcess1"/>
    <dgm:cxn modelId="{6407574F-643E-4988-B1B0-CF16EC30AC5C}" type="presParOf" srcId="{033D5639-B564-4380-A1BA-DF95C998849E}" destId="{20416201-9EAA-480D-A2AC-AF34102BACD0}" srcOrd="0" destOrd="0" presId="urn:microsoft.com/office/officeart/2005/8/layout/lProcess1"/>
    <dgm:cxn modelId="{6CFED56D-6915-45AA-833C-A1B874CBA2F5}" type="presParOf" srcId="{20416201-9EAA-480D-A2AC-AF34102BACD0}" destId="{DDADF84F-03A5-4617-9866-167F93F97ABB}" srcOrd="0" destOrd="0" presId="urn:microsoft.com/office/officeart/2005/8/layout/lProcess1"/>
    <dgm:cxn modelId="{366F8037-522C-45A9-A7A7-00CFE4B40355}" type="presParOf" srcId="{033D5639-B564-4380-A1BA-DF95C998849E}" destId="{12067D8A-7465-4FF0-A512-61627D8C6B08}" srcOrd="1" destOrd="0" presId="urn:microsoft.com/office/officeart/2005/8/layout/lProcess1"/>
    <dgm:cxn modelId="{C8463C16-A87E-4317-BBBE-A5C9AC757290}" type="presParOf" srcId="{033D5639-B564-4380-A1BA-DF95C998849E}" destId="{942D2716-5A8D-4AE9-92AE-0152A489D970}" srcOrd="2" destOrd="0" presId="urn:microsoft.com/office/officeart/2005/8/layout/lProcess1"/>
    <dgm:cxn modelId="{F290A7C6-6C0A-4710-B1B1-207292177A9C}" type="presParOf" srcId="{942D2716-5A8D-4AE9-92AE-0152A489D970}" destId="{A6293757-31D5-4189-BE57-2F7540979A19}" srcOrd="0" destOrd="0" presId="urn:microsoft.com/office/officeart/2005/8/layout/lProcess1"/>
    <dgm:cxn modelId="{DFA02210-302A-46D4-9F3E-0197A73E3ADF}" type="presParOf" srcId="{033D5639-B564-4380-A1BA-DF95C998849E}" destId="{6CF9FCCB-CDB0-47E0-A8BC-07D7F5F9F500}" srcOrd="3" destOrd="0" presId="urn:microsoft.com/office/officeart/2005/8/layout/lProcess1"/>
    <dgm:cxn modelId="{21E76627-926B-4058-8542-CF4A7975643B}" type="presParOf" srcId="{033D5639-B564-4380-A1BA-DF95C998849E}" destId="{39ACDA0B-CC4F-4725-B238-A2E91BB41E2A}" srcOrd="4" destOrd="0" presId="urn:microsoft.com/office/officeart/2005/8/layout/lProcess1"/>
    <dgm:cxn modelId="{C555A015-4E7C-43EA-89B1-9E6230FBD23C}" type="presParOf" srcId="{39ACDA0B-CC4F-4725-B238-A2E91BB41E2A}" destId="{08CC11B2-3BB4-42FB-90CB-CE3298909753}" srcOrd="0" destOrd="0" presId="urn:microsoft.com/office/officeart/2005/8/layout/lProcess1"/>
    <dgm:cxn modelId="{36239332-CB7D-4F31-BD64-06E22DE27B4A}" type="presParOf" srcId="{033D5639-B564-4380-A1BA-DF95C998849E}" destId="{3FB6FE3A-D372-4161-BD92-F07E7FADC722}" srcOrd="5" destOrd="0" presId="urn:microsoft.com/office/officeart/2005/8/layout/lProcess1"/>
    <dgm:cxn modelId="{8FD6900F-DC01-412A-AF88-B26382FF37A0}" type="presParOf" srcId="{033D5639-B564-4380-A1BA-DF95C998849E}" destId="{35279044-9AEE-4402-AE78-CB134B79F897}" srcOrd="6" destOrd="0" presId="urn:microsoft.com/office/officeart/2005/8/layout/lProcess1"/>
    <dgm:cxn modelId="{A661E5DF-A17E-4E30-AA2F-16BDAF971B38}" type="presParOf" srcId="{35279044-9AEE-4402-AE78-CB134B79F897}" destId="{D8AC6661-4597-4ECB-87D5-758D773D67D3}" srcOrd="0" destOrd="0" presId="urn:microsoft.com/office/officeart/2005/8/layout/lProcess1"/>
    <dgm:cxn modelId="{B005EA20-5B1F-41BD-9DB2-D5EF2AC8FAB0}" type="presParOf" srcId="{033D5639-B564-4380-A1BA-DF95C998849E}" destId="{04C7C4E1-C00B-4137-A9F1-4F7F0A61319C}" srcOrd="7" destOrd="0" presId="urn:microsoft.com/office/officeart/2005/8/layout/lProcess1"/>
    <dgm:cxn modelId="{569CBF45-3401-4182-A0A2-28C426B161DA}" type="presParOf" srcId="{033D5639-B564-4380-A1BA-DF95C998849E}" destId="{C2FDF78F-A8D6-445E-9B07-243117695DC7}" srcOrd="8" destOrd="0" presId="urn:microsoft.com/office/officeart/2005/8/layout/lProcess1"/>
    <dgm:cxn modelId="{00BF5110-F893-494C-A72D-E5FFCB515358}" type="presParOf" srcId="{C2FDF78F-A8D6-445E-9B07-243117695DC7}" destId="{40AA4806-2EEF-4BE0-B0A9-70D54D17B35F}" srcOrd="0" destOrd="0" presId="urn:microsoft.com/office/officeart/2005/8/layout/lProcess1"/>
    <dgm:cxn modelId="{C2402679-9725-46F9-915A-6713C77BDF60}" type="presParOf" srcId="{033D5639-B564-4380-A1BA-DF95C998849E}" destId="{56210807-A50D-41AC-A9F8-6F70AB9D762A}" srcOrd="9" destOrd="0" presId="urn:microsoft.com/office/officeart/2005/8/layout/lProcess1"/>
    <dgm:cxn modelId="{7BEFC1E8-E020-44E2-8456-2A8576E7C84B}" type="presParOf" srcId="{033D5639-B564-4380-A1BA-DF95C998849E}" destId="{BF58CB02-7B92-44D4-978A-BBC48AEBB5B4}" srcOrd="10" destOrd="0" presId="urn:microsoft.com/office/officeart/2005/8/layout/lProcess1"/>
    <dgm:cxn modelId="{E4E9BACB-4260-4BC0-93C8-4CCB9A2F7A1D}" type="presParOf" srcId="{BF58CB02-7B92-44D4-978A-BBC48AEBB5B4}" destId="{C23C8FFE-E405-4C2F-81BB-074C3D045893}" srcOrd="0" destOrd="0" presId="urn:microsoft.com/office/officeart/2005/8/layout/lProcess1"/>
    <dgm:cxn modelId="{CC5CA208-48FD-4505-8272-5EB9E154BE76}" type="presParOf" srcId="{033D5639-B564-4380-A1BA-DF95C998849E}" destId="{A9A95772-6AF1-4B70-A7A7-E64A8820626E}" srcOrd="11" destOrd="0" presId="urn:microsoft.com/office/officeart/2005/8/layout/lProcess1"/>
    <dgm:cxn modelId="{4FE867AC-F6A2-4E00-938D-825972FA673D}" type="presParOf" srcId="{033D5639-B564-4380-A1BA-DF95C998849E}" destId="{BE6D2D19-A332-49FE-8161-810B5D4C43AC}" srcOrd="12" destOrd="0" presId="urn:microsoft.com/office/officeart/2005/8/layout/lProcess1"/>
    <dgm:cxn modelId="{D5EFE1C8-06DA-497D-9AAA-30EDF13412A5}" type="presParOf" srcId="{BE6D2D19-A332-49FE-8161-810B5D4C43AC}" destId="{DBC4CDCD-D4B5-4746-A45D-C565069F4019}" srcOrd="0" destOrd="0" presId="urn:microsoft.com/office/officeart/2005/8/layout/lProcess1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12E8CE65-6C85-48E9-8878-7576D8A104BE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0650583-EE44-4C5F-AED0-DF4F4BB773B1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dirty="0" smtClean="0">
              <a:cs typeface="B Nazanin" pitchFamily="2" charset="-78"/>
            </a:rPr>
            <a:t>اصل رابطه متقابل جسم و روح</a:t>
          </a:r>
          <a:endParaRPr lang="en-US" dirty="0">
            <a:cs typeface="B Nazanin" pitchFamily="2" charset="-78"/>
          </a:endParaRPr>
        </a:p>
      </dgm:t>
    </dgm:pt>
    <dgm:pt modelId="{27D2F523-BFB3-408B-BB42-810EEE5FCEB2}" type="parTrans" cxnId="{467A2A2D-7BB7-4CCF-885D-B3A13DC101F2}">
      <dgm:prSet/>
      <dgm:spPr/>
      <dgm:t>
        <a:bodyPr/>
        <a:lstStyle/>
        <a:p>
          <a:endParaRPr lang="en-US"/>
        </a:p>
      </dgm:t>
    </dgm:pt>
    <dgm:pt modelId="{42D090F0-D08A-4884-A8E6-F6C0E619F09E}" type="sibTrans" cxnId="{467A2A2D-7BB7-4CCF-885D-B3A13DC101F2}">
      <dgm:prSet/>
      <dgm:spPr/>
      <dgm:t>
        <a:bodyPr/>
        <a:lstStyle/>
        <a:p>
          <a:endParaRPr lang="en-US"/>
        </a:p>
      </dgm:t>
    </dgm:pt>
    <dgm:pt modelId="{5A429C20-7087-450F-8D61-110EB86E29E5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dirty="0" smtClean="0">
              <a:cs typeface="B Nazanin" pitchFamily="2" charset="-78"/>
            </a:rPr>
            <a:t>اصل چند بعدی بودن بشر</a:t>
          </a:r>
          <a:endParaRPr lang="en-US" dirty="0">
            <a:cs typeface="B Nazanin" pitchFamily="2" charset="-78"/>
          </a:endParaRPr>
        </a:p>
      </dgm:t>
    </dgm:pt>
    <dgm:pt modelId="{326BB79D-10D3-4365-9D55-E435DFF03837}" type="parTrans" cxnId="{1A5ABA91-4930-483B-B12F-49E4631AC70D}">
      <dgm:prSet/>
      <dgm:spPr/>
      <dgm:t>
        <a:bodyPr/>
        <a:lstStyle/>
        <a:p>
          <a:endParaRPr lang="en-US"/>
        </a:p>
      </dgm:t>
    </dgm:pt>
    <dgm:pt modelId="{CC84C357-C4E9-4F10-A66F-063E404B1595}" type="sibTrans" cxnId="{1A5ABA91-4930-483B-B12F-49E4631AC70D}">
      <dgm:prSet/>
      <dgm:spPr/>
      <dgm:t>
        <a:bodyPr/>
        <a:lstStyle/>
        <a:p>
          <a:endParaRPr lang="en-US"/>
        </a:p>
      </dgm:t>
    </dgm:pt>
    <dgm:pt modelId="{FDDE2578-C447-451D-A7ED-FBD671CCB9E1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dirty="0" smtClean="0">
              <a:cs typeface="B Nazanin" pitchFamily="2" charset="-78"/>
            </a:rPr>
            <a:t>اصل هماهنگی وجود انسان</a:t>
          </a:r>
          <a:endParaRPr lang="en-US" dirty="0">
            <a:cs typeface="B Nazanin" pitchFamily="2" charset="-78"/>
          </a:endParaRPr>
        </a:p>
      </dgm:t>
    </dgm:pt>
    <dgm:pt modelId="{FA396DF3-9251-4BF7-A167-239CFB2F80F3}" type="parTrans" cxnId="{90697A55-71A8-490D-8FF6-FAA5972B7850}">
      <dgm:prSet/>
      <dgm:spPr/>
      <dgm:t>
        <a:bodyPr/>
        <a:lstStyle/>
        <a:p>
          <a:endParaRPr lang="en-US"/>
        </a:p>
      </dgm:t>
    </dgm:pt>
    <dgm:pt modelId="{63358C3A-C636-47F0-AF42-6886751FA865}" type="sibTrans" cxnId="{90697A55-71A8-490D-8FF6-FAA5972B7850}">
      <dgm:prSet/>
      <dgm:spPr/>
      <dgm:t>
        <a:bodyPr/>
        <a:lstStyle/>
        <a:p>
          <a:endParaRPr lang="en-US"/>
        </a:p>
      </dgm:t>
    </dgm:pt>
    <dgm:pt modelId="{2DF8C259-0CD1-4EF0-870E-C46FB19D4412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dirty="0" smtClean="0">
              <a:cs typeface="B Nazanin" pitchFamily="2" charset="-78"/>
            </a:rPr>
            <a:t>اصل علم و ایمان</a:t>
          </a:r>
          <a:endParaRPr lang="en-US" dirty="0">
            <a:cs typeface="B Nazanin" pitchFamily="2" charset="-78"/>
          </a:endParaRPr>
        </a:p>
      </dgm:t>
    </dgm:pt>
    <dgm:pt modelId="{C51A52B1-5923-4920-B35A-F0A7DCFF90A1}" type="parTrans" cxnId="{6969E62C-5636-42F8-9421-D29610F77CE7}">
      <dgm:prSet/>
      <dgm:spPr/>
      <dgm:t>
        <a:bodyPr/>
        <a:lstStyle/>
        <a:p>
          <a:endParaRPr lang="en-US"/>
        </a:p>
      </dgm:t>
    </dgm:pt>
    <dgm:pt modelId="{D6C7EFD3-7641-4027-97BA-C7EADFD3E253}" type="sibTrans" cxnId="{6969E62C-5636-42F8-9421-D29610F77CE7}">
      <dgm:prSet/>
      <dgm:spPr/>
      <dgm:t>
        <a:bodyPr/>
        <a:lstStyle/>
        <a:p>
          <a:endParaRPr lang="en-US"/>
        </a:p>
      </dgm:t>
    </dgm:pt>
    <dgm:pt modelId="{D714ABC4-52D5-48AA-B45B-F83016821619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dirty="0" smtClean="0">
              <a:cs typeface="B Nazanin" pitchFamily="2" charset="-78"/>
            </a:rPr>
            <a:t>ظرف روح بودن جسم انسان</a:t>
          </a:r>
          <a:endParaRPr lang="en-US" dirty="0">
            <a:cs typeface="B Nazanin" pitchFamily="2" charset="-78"/>
          </a:endParaRPr>
        </a:p>
      </dgm:t>
    </dgm:pt>
    <dgm:pt modelId="{A3DB05DD-2112-4694-B5E1-11FB709114A9}" type="parTrans" cxnId="{132D2ED4-3644-4EBA-9ECC-1593B7B1FC11}">
      <dgm:prSet/>
      <dgm:spPr/>
      <dgm:t>
        <a:bodyPr/>
        <a:lstStyle/>
        <a:p>
          <a:endParaRPr lang="en-US"/>
        </a:p>
      </dgm:t>
    </dgm:pt>
    <dgm:pt modelId="{8148AF07-9755-4064-B50C-183ABB2E7E0F}" type="sibTrans" cxnId="{132D2ED4-3644-4EBA-9ECC-1593B7B1FC11}">
      <dgm:prSet/>
      <dgm:spPr/>
      <dgm:t>
        <a:bodyPr/>
        <a:lstStyle/>
        <a:p>
          <a:endParaRPr lang="en-US"/>
        </a:p>
      </dgm:t>
    </dgm:pt>
    <dgm:pt modelId="{696DA56D-53EA-4703-A85C-FB47AAFEED69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dirty="0" smtClean="0">
              <a:cs typeface="B Nazanin" pitchFamily="2" charset="-78"/>
            </a:rPr>
            <a:t>اصل اصالت وتجرد روح</a:t>
          </a:r>
          <a:endParaRPr lang="en-US" dirty="0">
            <a:cs typeface="B Nazanin" pitchFamily="2" charset="-78"/>
          </a:endParaRPr>
        </a:p>
      </dgm:t>
    </dgm:pt>
    <dgm:pt modelId="{A7258C41-810A-4B99-B9B4-3E6AD6749084}" type="parTrans" cxnId="{38F7E230-E307-43AF-88D7-DAAD9992827C}">
      <dgm:prSet/>
      <dgm:spPr/>
      <dgm:t>
        <a:bodyPr/>
        <a:lstStyle/>
        <a:p>
          <a:endParaRPr lang="en-US"/>
        </a:p>
      </dgm:t>
    </dgm:pt>
    <dgm:pt modelId="{015A2E9A-214F-45F1-973F-23DBBD7C3A1E}" type="sibTrans" cxnId="{38F7E230-E307-43AF-88D7-DAAD9992827C}">
      <dgm:prSet/>
      <dgm:spPr/>
      <dgm:t>
        <a:bodyPr/>
        <a:lstStyle/>
        <a:p>
          <a:endParaRPr lang="en-US"/>
        </a:p>
      </dgm:t>
    </dgm:pt>
    <dgm:pt modelId="{51C723D4-657C-4E68-B5B9-C102E3E00AF1}" type="pres">
      <dgm:prSet presAssocID="{12E8CE65-6C85-48E9-8878-7576D8A104B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2D7D63E-5208-45FC-9E05-9B2DA5867BB7}" type="pres">
      <dgm:prSet presAssocID="{10650583-EE44-4C5F-AED0-DF4F4BB773B1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F9B82B-6315-4EBF-8D83-A3D466A97F15}" type="pres">
      <dgm:prSet presAssocID="{42D090F0-D08A-4884-A8E6-F6C0E619F09E}" presName="sibTrans" presStyleCnt="0"/>
      <dgm:spPr/>
    </dgm:pt>
    <dgm:pt modelId="{5B29A9DC-1AF0-4522-8D5A-A69E6AE045B7}" type="pres">
      <dgm:prSet presAssocID="{5A429C20-7087-450F-8D61-110EB86E29E5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1D031C-3EEC-484F-9727-710A14095493}" type="pres">
      <dgm:prSet presAssocID="{CC84C357-C4E9-4F10-A66F-063E404B1595}" presName="sibTrans" presStyleCnt="0"/>
      <dgm:spPr/>
    </dgm:pt>
    <dgm:pt modelId="{DDD5BB6E-B890-4CBC-A3C0-2FEA4129D05E}" type="pres">
      <dgm:prSet presAssocID="{FDDE2578-C447-451D-A7ED-FBD671CCB9E1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C854EB1-9846-4298-B5DB-C2F563C5A822}" type="pres">
      <dgm:prSet presAssocID="{63358C3A-C636-47F0-AF42-6886751FA865}" presName="sibTrans" presStyleCnt="0"/>
      <dgm:spPr/>
    </dgm:pt>
    <dgm:pt modelId="{500166C7-1DE1-4AE5-B90B-41F6AB48C4B5}" type="pres">
      <dgm:prSet presAssocID="{2DF8C259-0CD1-4EF0-870E-C46FB19D4412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82B305-84CB-4AB7-A19A-2127650A3ADB}" type="pres">
      <dgm:prSet presAssocID="{D6C7EFD3-7641-4027-97BA-C7EADFD3E253}" presName="sibTrans" presStyleCnt="0"/>
      <dgm:spPr/>
    </dgm:pt>
    <dgm:pt modelId="{2EAFBB57-792F-47BB-82F8-D7E17B500DF5}" type="pres">
      <dgm:prSet presAssocID="{D714ABC4-52D5-48AA-B45B-F83016821619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658561-73A1-4ACD-9F28-478B5F474C07}" type="pres">
      <dgm:prSet presAssocID="{8148AF07-9755-4064-B50C-183ABB2E7E0F}" presName="sibTrans" presStyleCnt="0"/>
      <dgm:spPr/>
    </dgm:pt>
    <dgm:pt modelId="{9AC1E361-AAED-45CD-A4A8-26A105C202C8}" type="pres">
      <dgm:prSet presAssocID="{696DA56D-53EA-4703-A85C-FB47AAFEED69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D163A5D-0671-4C68-AAE9-478B859ADA16}" type="presOf" srcId="{5A429C20-7087-450F-8D61-110EB86E29E5}" destId="{5B29A9DC-1AF0-4522-8D5A-A69E6AE045B7}" srcOrd="0" destOrd="0" presId="urn:microsoft.com/office/officeart/2005/8/layout/default#1"/>
    <dgm:cxn modelId="{38F7E230-E307-43AF-88D7-DAAD9992827C}" srcId="{12E8CE65-6C85-48E9-8878-7576D8A104BE}" destId="{696DA56D-53EA-4703-A85C-FB47AAFEED69}" srcOrd="5" destOrd="0" parTransId="{A7258C41-810A-4B99-B9B4-3E6AD6749084}" sibTransId="{015A2E9A-214F-45F1-973F-23DBBD7C3A1E}"/>
    <dgm:cxn modelId="{1A5ABA91-4930-483B-B12F-49E4631AC70D}" srcId="{12E8CE65-6C85-48E9-8878-7576D8A104BE}" destId="{5A429C20-7087-450F-8D61-110EB86E29E5}" srcOrd="1" destOrd="0" parTransId="{326BB79D-10D3-4365-9D55-E435DFF03837}" sibTransId="{CC84C357-C4E9-4F10-A66F-063E404B1595}"/>
    <dgm:cxn modelId="{90697A55-71A8-490D-8FF6-FAA5972B7850}" srcId="{12E8CE65-6C85-48E9-8878-7576D8A104BE}" destId="{FDDE2578-C447-451D-A7ED-FBD671CCB9E1}" srcOrd="2" destOrd="0" parTransId="{FA396DF3-9251-4BF7-A167-239CFB2F80F3}" sibTransId="{63358C3A-C636-47F0-AF42-6886751FA865}"/>
    <dgm:cxn modelId="{93C5DA40-CDE2-4469-ACA3-CBFB2FE9452F}" type="presOf" srcId="{12E8CE65-6C85-48E9-8878-7576D8A104BE}" destId="{51C723D4-657C-4E68-B5B9-C102E3E00AF1}" srcOrd="0" destOrd="0" presId="urn:microsoft.com/office/officeart/2005/8/layout/default#1"/>
    <dgm:cxn modelId="{467A2A2D-7BB7-4CCF-885D-B3A13DC101F2}" srcId="{12E8CE65-6C85-48E9-8878-7576D8A104BE}" destId="{10650583-EE44-4C5F-AED0-DF4F4BB773B1}" srcOrd="0" destOrd="0" parTransId="{27D2F523-BFB3-408B-BB42-810EEE5FCEB2}" sibTransId="{42D090F0-D08A-4884-A8E6-F6C0E619F09E}"/>
    <dgm:cxn modelId="{132D2ED4-3644-4EBA-9ECC-1593B7B1FC11}" srcId="{12E8CE65-6C85-48E9-8878-7576D8A104BE}" destId="{D714ABC4-52D5-48AA-B45B-F83016821619}" srcOrd="4" destOrd="0" parTransId="{A3DB05DD-2112-4694-B5E1-11FB709114A9}" sibTransId="{8148AF07-9755-4064-B50C-183ABB2E7E0F}"/>
    <dgm:cxn modelId="{3431A78F-0F75-4CE3-BC58-01AF69D95D22}" type="presOf" srcId="{D714ABC4-52D5-48AA-B45B-F83016821619}" destId="{2EAFBB57-792F-47BB-82F8-D7E17B500DF5}" srcOrd="0" destOrd="0" presId="urn:microsoft.com/office/officeart/2005/8/layout/default#1"/>
    <dgm:cxn modelId="{F868CC94-C077-4BA3-8246-3AB82B1A9E10}" type="presOf" srcId="{FDDE2578-C447-451D-A7ED-FBD671CCB9E1}" destId="{DDD5BB6E-B890-4CBC-A3C0-2FEA4129D05E}" srcOrd="0" destOrd="0" presId="urn:microsoft.com/office/officeart/2005/8/layout/default#1"/>
    <dgm:cxn modelId="{6969E62C-5636-42F8-9421-D29610F77CE7}" srcId="{12E8CE65-6C85-48E9-8878-7576D8A104BE}" destId="{2DF8C259-0CD1-4EF0-870E-C46FB19D4412}" srcOrd="3" destOrd="0" parTransId="{C51A52B1-5923-4920-B35A-F0A7DCFF90A1}" sibTransId="{D6C7EFD3-7641-4027-97BA-C7EADFD3E253}"/>
    <dgm:cxn modelId="{09CD9D6E-4E5C-407B-8C77-8E90841851D3}" type="presOf" srcId="{10650583-EE44-4C5F-AED0-DF4F4BB773B1}" destId="{D2D7D63E-5208-45FC-9E05-9B2DA5867BB7}" srcOrd="0" destOrd="0" presId="urn:microsoft.com/office/officeart/2005/8/layout/default#1"/>
    <dgm:cxn modelId="{D2819045-8D85-4529-97B1-4B7917C7887B}" type="presOf" srcId="{2DF8C259-0CD1-4EF0-870E-C46FB19D4412}" destId="{500166C7-1DE1-4AE5-B90B-41F6AB48C4B5}" srcOrd="0" destOrd="0" presId="urn:microsoft.com/office/officeart/2005/8/layout/default#1"/>
    <dgm:cxn modelId="{0BF405C4-361E-4295-B588-5630D2B34B9C}" type="presOf" srcId="{696DA56D-53EA-4703-A85C-FB47AAFEED69}" destId="{9AC1E361-AAED-45CD-A4A8-26A105C202C8}" srcOrd="0" destOrd="0" presId="urn:microsoft.com/office/officeart/2005/8/layout/default#1"/>
    <dgm:cxn modelId="{EBC112D7-4EFE-4259-865A-4CF2189BC17B}" type="presParOf" srcId="{51C723D4-657C-4E68-B5B9-C102E3E00AF1}" destId="{D2D7D63E-5208-45FC-9E05-9B2DA5867BB7}" srcOrd="0" destOrd="0" presId="urn:microsoft.com/office/officeart/2005/8/layout/default#1"/>
    <dgm:cxn modelId="{8F0EA801-1B74-49F6-875F-AA3A21608DC0}" type="presParOf" srcId="{51C723D4-657C-4E68-B5B9-C102E3E00AF1}" destId="{27F9B82B-6315-4EBF-8D83-A3D466A97F15}" srcOrd="1" destOrd="0" presId="urn:microsoft.com/office/officeart/2005/8/layout/default#1"/>
    <dgm:cxn modelId="{F60C2BD9-AFE0-4CDF-8D11-CC9BC36E8736}" type="presParOf" srcId="{51C723D4-657C-4E68-B5B9-C102E3E00AF1}" destId="{5B29A9DC-1AF0-4522-8D5A-A69E6AE045B7}" srcOrd="2" destOrd="0" presId="urn:microsoft.com/office/officeart/2005/8/layout/default#1"/>
    <dgm:cxn modelId="{AC794BAD-967C-4C34-8668-8F494C4E570D}" type="presParOf" srcId="{51C723D4-657C-4E68-B5B9-C102E3E00AF1}" destId="{481D031C-3EEC-484F-9727-710A14095493}" srcOrd="3" destOrd="0" presId="urn:microsoft.com/office/officeart/2005/8/layout/default#1"/>
    <dgm:cxn modelId="{B185FF42-CE82-4D9D-9DAF-C7B583761FDF}" type="presParOf" srcId="{51C723D4-657C-4E68-B5B9-C102E3E00AF1}" destId="{DDD5BB6E-B890-4CBC-A3C0-2FEA4129D05E}" srcOrd="4" destOrd="0" presId="urn:microsoft.com/office/officeart/2005/8/layout/default#1"/>
    <dgm:cxn modelId="{4684B1D2-F92F-47FE-9D61-10A8A4719E96}" type="presParOf" srcId="{51C723D4-657C-4E68-B5B9-C102E3E00AF1}" destId="{2C854EB1-9846-4298-B5DB-C2F563C5A822}" srcOrd="5" destOrd="0" presId="urn:microsoft.com/office/officeart/2005/8/layout/default#1"/>
    <dgm:cxn modelId="{BE0E3F59-23EC-4564-8C56-763A3CC55E57}" type="presParOf" srcId="{51C723D4-657C-4E68-B5B9-C102E3E00AF1}" destId="{500166C7-1DE1-4AE5-B90B-41F6AB48C4B5}" srcOrd="6" destOrd="0" presId="urn:microsoft.com/office/officeart/2005/8/layout/default#1"/>
    <dgm:cxn modelId="{1468D202-4E89-4C42-9A3C-D88D4569AA51}" type="presParOf" srcId="{51C723D4-657C-4E68-B5B9-C102E3E00AF1}" destId="{FA82B305-84CB-4AB7-A19A-2127650A3ADB}" srcOrd="7" destOrd="0" presId="urn:microsoft.com/office/officeart/2005/8/layout/default#1"/>
    <dgm:cxn modelId="{EF1456FD-3493-412F-B7BF-F6CBC812891B}" type="presParOf" srcId="{51C723D4-657C-4E68-B5B9-C102E3E00AF1}" destId="{2EAFBB57-792F-47BB-82F8-D7E17B500DF5}" srcOrd="8" destOrd="0" presId="urn:microsoft.com/office/officeart/2005/8/layout/default#1"/>
    <dgm:cxn modelId="{D57181CC-7A6B-485C-836D-46958D0F3CA3}" type="presParOf" srcId="{51C723D4-657C-4E68-B5B9-C102E3E00AF1}" destId="{4C658561-73A1-4ACD-9F28-478B5F474C07}" srcOrd="9" destOrd="0" presId="urn:microsoft.com/office/officeart/2005/8/layout/default#1"/>
    <dgm:cxn modelId="{D271E5C7-6A64-4359-9D55-5554C0DEBB9C}" type="presParOf" srcId="{51C723D4-657C-4E68-B5B9-C102E3E00AF1}" destId="{9AC1E361-AAED-45CD-A4A8-26A105C202C8}" srcOrd="10" destOrd="0" presId="urn:microsoft.com/office/officeart/2005/8/layout/default#1"/>
  </dgm:cxnLst>
  <dgm:bg/>
  <dgm:whole>
    <a:ln>
      <a:solidFill>
        <a:schemeClr val="accent3">
          <a:lumMod val="60000"/>
          <a:lumOff val="40000"/>
        </a:schemeClr>
      </a:solidFill>
    </a:ln>
  </dgm:whole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خداشناسی</a:t>
          </a:r>
          <a:endParaRPr lang="en-US" sz="1600" dirty="0">
            <a:cs typeface="B Homa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جهان شناسی</a:t>
          </a:r>
          <a:endParaRPr lang="en-US" sz="1600" dirty="0">
            <a:cs typeface="B Homa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انسان شناسی</a:t>
          </a:r>
          <a:endParaRPr lang="en-US" sz="1600" dirty="0">
            <a:cs typeface="B Homa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دین شناسی</a:t>
          </a:r>
          <a:endParaRPr lang="en-US" sz="16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19FD72-4CD3-4E60-881B-B37A5DDB3DDB}" type="pres">
      <dgm:prSet presAssocID="{BE41E5F1-F0D1-4ECF-9530-635AB78B70E8}" presName="parTxOnlySpace" presStyleCnt="0"/>
      <dgm:spPr/>
    </dgm:pt>
    <dgm:pt modelId="{5E30953F-D0AA-4BDD-9162-51985928C73A}" type="pres">
      <dgm:prSet presAssocID="{CCBE482E-B430-49D4-83DD-214A4BF277E7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00744EF-B92A-4E96-83EB-139C58E0AFD8}" type="presOf" srcId="{FF7B9FA9-294F-431A-9A33-70B56EC629FD}" destId="{4D193FFC-A328-4C14-9857-7495C13C573D}" srcOrd="0" destOrd="0" presId="urn:microsoft.com/office/officeart/2005/8/layout/chevron1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DBC9688B-A842-4C7E-841C-02A40FDC97EC}" type="presOf" srcId="{1D0857E2-2979-4505-BD9E-44459E1CA02A}" destId="{CACE6F89-D039-4D6E-B8D7-6A0452A528C5}" srcOrd="0" destOrd="0" presId="urn:microsoft.com/office/officeart/2005/8/layout/chevron1"/>
    <dgm:cxn modelId="{1F6F78E6-9F28-454A-A6C6-593F0D04DC9B}" type="presOf" srcId="{CCBE482E-B430-49D4-83DD-214A4BF277E7}" destId="{5E30953F-D0AA-4BDD-9162-51985928C73A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131AB86E-EF42-4B96-B086-7B3D08954C23}" type="presOf" srcId="{E93C1B18-C662-4A6E-AB00-495A0BE22690}" destId="{3F26EB02-B10D-47A7-B3BD-FB7723C53031}" srcOrd="0" destOrd="0" presId="urn:microsoft.com/office/officeart/2005/8/layout/chevron1"/>
    <dgm:cxn modelId="{94F64AD8-BED9-4A05-9A95-65AAAAF1E07E}" type="presOf" srcId="{627E59C9-C641-4E1A-9C72-05E190D9D56D}" destId="{8EC98C11-D9EC-4A80-88FD-B7AF69152BE7}" srcOrd="0" destOrd="0" presId="urn:microsoft.com/office/officeart/2005/8/layout/chevron1"/>
    <dgm:cxn modelId="{343D9DDE-22A2-42D2-B179-74BDEC7BDB2B}" type="presParOf" srcId="{CACE6F89-D039-4D6E-B8D7-6A0452A528C5}" destId="{3F26EB02-B10D-47A7-B3BD-FB7723C53031}" srcOrd="0" destOrd="0" presId="urn:microsoft.com/office/officeart/2005/8/layout/chevron1"/>
    <dgm:cxn modelId="{FF953EF0-7AD9-4E95-BBDB-9E2613A0CBD9}" type="presParOf" srcId="{CACE6F89-D039-4D6E-B8D7-6A0452A528C5}" destId="{D13D365E-CF09-403E-9ACC-466DB0F32D20}" srcOrd="1" destOrd="0" presId="urn:microsoft.com/office/officeart/2005/8/layout/chevron1"/>
    <dgm:cxn modelId="{6370B3AB-6B18-49CB-AE94-273C80EF7CAB}" type="presParOf" srcId="{CACE6F89-D039-4D6E-B8D7-6A0452A528C5}" destId="{4D193FFC-A328-4C14-9857-7495C13C573D}" srcOrd="2" destOrd="0" presId="urn:microsoft.com/office/officeart/2005/8/layout/chevron1"/>
    <dgm:cxn modelId="{DD2DDA7F-0BBB-41C0-8BC2-BED77E97B1EB}" type="presParOf" srcId="{CACE6F89-D039-4D6E-B8D7-6A0452A528C5}" destId="{2437B48D-B5F7-40F7-BB36-A52A68D6FEBD}" srcOrd="3" destOrd="0" presId="urn:microsoft.com/office/officeart/2005/8/layout/chevron1"/>
    <dgm:cxn modelId="{650E2133-B451-459A-8F3C-DEBE0D7E90B5}" type="presParOf" srcId="{CACE6F89-D039-4D6E-B8D7-6A0452A528C5}" destId="{8EC98C11-D9EC-4A80-88FD-B7AF69152BE7}" srcOrd="4" destOrd="0" presId="urn:microsoft.com/office/officeart/2005/8/layout/chevron1"/>
    <dgm:cxn modelId="{F22AAB3D-8F8A-4AA7-8212-DDADB84164C0}" type="presParOf" srcId="{CACE6F89-D039-4D6E-B8D7-6A0452A528C5}" destId="{6B19FD72-4CD3-4E60-881B-B37A5DDB3DDB}" srcOrd="5" destOrd="0" presId="urn:microsoft.com/office/officeart/2005/8/layout/chevron1"/>
    <dgm:cxn modelId="{47C5D887-399D-43DD-9038-DB86CCAF2612}" type="presParOf" srcId="{CACE6F89-D039-4D6E-B8D7-6A0452A528C5}" destId="{5E30953F-D0AA-4BDD-9162-51985928C73A}" srcOrd="6" destOrd="0" presId="urn:microsoft.com/office/officeart/2005/8/layout/chevron1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lProcess1" loCatId="process" qsTypeId="urn:microsoft.com/office/officeart/2005/8/quickstyle/simple1" qsCatId="simple" csTypeId="urn:microsoft.com/office/officeart/2005/8/colors/accent0_1" csCatId="mainScheme" phldr="1"/>
      <dgm:spPr/>
    </dgm:pt>
    <dgm:pt modelId="{CCBE482E-B430-49D4-83DD-214A4BF277E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اهداف انسان</a:t>
          </a:r>
          <a:endParaRPr lang="en-US" sz="19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D6FB3C55-18F5-4DB5-8C14-E036E08527B0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روابط انسان</a:t>
          </a:r>
          <a:endParaRPr lang="en-US" sz="1900" dirty="0">
            <a:cs typeface="B Homa" pitchFamily="2" charset="-78"/>
          </a:endParaRPr>
        </a:p>
      </dgm:t>
    </dgm:pt>
    <dgm:pt modelId="{FDFBC173-611C-4238-950F-3D1221A5F23F}" type="parTrans" cxnId="{E3192FCA-D39F-4ED8-8B4C-9E26E505825A}">
      <dgm:prSet/>
      <dgm:spPr/>
      <dgm:t>
        <a:bodyPr/>
        <a:lstStyle/>
        <a:p>
          <a:endParaRPr lang="en-US"/>
        </a:p>
      </dgm:t>
    </dgm:pt>
    <dgm:pt modelId="{56C9C6B3-9B4A-4311-9E01-925D92D0FB28}" type="sibTrans" cxnId="{E3192FCA-D39F-4ED8-8B4C-9E26E505825A}">
      <dgm:prSet/>
      <dgm:spPr/>
      <dgm:t>
        <a:bodyPr/>
        <a:lstStyle/>
        <a:p>
          <a:endParaRPr lang="en-US"/>
        </a:p>
      </dgm:t>
    </dgm:pt>
    <dgm:pt modelId="{10CE557B-41FA-4CDB-BA8D-E1A9A7565DC6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ابعاد انسان</a:t>
          </a:r>
          <a:endParaRPr lang="en-US" sz="1900" dirty="0">
            <a:cs typeface="B Homa" pitchFamily="2" charset="-78"/>
          </a:endParaRPr>
        </a:p>
      </dgm:t>
    </dgm:pt>
    <dgm:pt modelId="{E62DC54F-1E17-4029-B121-00F01935F933}" type="parTrans" cxnId="{CAD4FB55-4644-4B9E-8E02-E555581B07CA}">
      <dgm:prSet/>
      <dgm:spPr/>
      <dgm:t>
        <a:bodyPr/>
        <a:lstStyle/>
        <a:p>
          <a:endParaRPr lang="en-US"/>
        </a:p>
      </dgm:t>
    </dgm:pt>
    <dgm:pt modelId="{0DE2A566-E6A5-4BB5-AAC3-D4935E885DEF}" type="sibTrans" cxnId="{CAD4FB55-4644-4B9E-8E02-E555581B07CA}">
      <dgm:prSet/>
      <dgm:spPr/>
      <dgm:t>
        <a:bodyPr/>
        <a:lstStyle/>
        <a:p>
          <a:endParaRPr lang="en-US"/>
        </a:p>
      </dgm:t>
    </dgm:pt>
    <dgm:pt modelId="{EECAC711-BE3B-4E62-91EE-DED1DC41EF1A}">
      <dgm:prSet phldrT="[Text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بینش انسان</a:t>
          </a:r>
          <a:endParaRPr lang="en-US" sz="1900" dirty="0">
            <a:cs typeface="B Homa" pitchFamily="2" charset="-78"/>
          </a:endParaRPr>
        </a:p>
      </dgm:t>
    </dgm:pt>
    <dgm:pt modelId="{173C25D6-EE72-4FAA-9BAE-129C8FF03AB7}" type="parTrans" cxnId="{4972E3BB-3351-4629-BBEA-CE65A86CFCFF}">
      <dgm:prSet/>
      <dgm:spPr/>
      <dgm:t>
        <a:bodyPr/>
        <a:lstStyle/>
        <a:p>
          <a:endParaRPr lang="en-US"/>
        </a:p>
      </dgm:t>
    </dgm:pt>
    <dgm:pt modelId="{198B4664-444B-42C9-9D19-DCB4C4B47194}" type="sibTrans" cxnId="{4972E3BB-3351-4629-BBEA-CE65A86CFCFF}">
      <dgm:prSet/>
      <dgm:spPr/>
      <dgm:t>
        <a:bodyPr/>
        <a:lstStyle/>
        <a:p>
          <a:endParaRPr lang="en-US"/>
        </a:p>
      </dgm:t>
    </dgm:pt>
    <dgm:pt modelId="{BB6998E1-2237-41CE-A0F9-2665C3094C06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گرایش انسان</a:t>
          </a:r>
          <a:endParaRPr lang="en-US" sz="1900" dirty="0">
            <a:cs typeface="B Homa" pitchFamily="2" charset="-78"/>
          </a:endParaRPr>
        </a:p>
      </dgm:t>
    </dgm:pt>
    <dgm:pt modelId="{4A22F7B6-DE80-475F-8FE8-7C58944A9642}" type="parTrans" cxnId="{6FCA8D9E-ED3D-4371-9068-D39974617DDD}">
      <dgm:prSet/>
      <dgm:spPr/>
      <dgm:t>
        <a:bodyPr/>
        <a:lstStyle/>
        <a:p>
          <a:endParaRPr lang="en-US"/>
        </a:p>
      </dgm:t>
    </dgm:pt>
    <dgm:pt modelId="{DCA759EC-57EA-4562-ACB7-E233C23DD682}" type="sibTrans" cxnId="{6FCA8D9E-ED3D-4371-9068-D39974617DDD}">
      <dgm:prSet/>
      <dgm:spPr/>
      <dgm:t>
        <a:bodyPr/>
        <a:lstStyle/>
        <a:p>
          <a:endParaRPr lang="en-US"/>
        </a:p>
      </dgm:t>
    </dgm:pt>
    <dgm:pt modelId="{9E1844EE-6ECF-48B2-B26C-CE174B84E185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حرکات انسان</a:t>
          </a:r>
          <a:endParaRPr lang="en-US" sz="1900" dirty="0">
            <a:cs typeface="B Homa" pitchFamily="2" charset="-78"/>
          </a:endParaRPr>
        </a:p>
      </dgm:t>
    </dgm:pt>
    <dgm:pt modelId="{F0FC11A3-6FC4-4807-BA48-1B1607137F64}" type="parTrans" cxnId="{FA8FCDC2-AE5A-4BAE-9D68-BCEEEF34A856}">
      <dgm:prSet/>
      <dgm:spPr/>
      <dgm:t>
        <a:bodyPr/>
        <a:lstStyle/>
        <a:p>
          <a:endParaRPr lang="en-US"/>
        </a:p>
      </dgm:t>
    </dgm:pt>
    <dgm:pt modelId="{0C47A87F-CCAD-40DA-9FF6-FA45C5E9FC7D}" type="sibTrans" cxnId="{FA8FCDC2-AE5A-4BAE-9D68-BCEEEF34A856}">
      <dgm:prSet/>
      <dgm:spPr/>
      <dgm:t>
        <a:bodyPr/>
        <a:lstStyle/>
        <a:p>
          <a:endParaRPr lang="en-US"/>
        </a:p>
      </dgm:t>
    </dgm:pt>
    <dgm:pt modelId="{842E9D3E-6254-48F1-B530-CE0E6789BC2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سایرویژگیها</a:t>
          </a:r>
          <a:endParaRPr lang="en-US" sz="1900" dirty="0">
            <a:cs typeface="B Homa" pitchFamily="2" charset="-78"/>
          </a:endParaRPr>
        </a:p>
      </dgm:t>
    </dgm:pt>
    <dgm:pt modelId="{B88157E9-4E7F-4F51-8A89-0774152A0DA8}" type="parTrans" cxnId="{6B16CCAD-7E6C-45E0-8701-C7EB81E8855C}">
      <dgm:prSet/>
      <dgm:spPr/>
      <dgm:t>
        <a:bodyPr/>
        <a:lstStyle/>
        <a:p>
          <a:endParaRPr lang="en-US"/>
        </a:p>
      </dgm:t>
    </dgm:pt>
    <dgm:pt modelId="{B7E8D42E-9438-4284-ABE2-EDA8465F4332}" type="sibTrans" cxnId="{6B16CCAD-7E6C-45E0-8701-C7EB81E8855C}">
      <dgm:prSet/>
      <dgm:spPr/>
      <dgm:t>
        <a:bodyPr/>
        <a:lstStyle/>
        <a:p>
          <a:endParaRPr lang="en-US"/>
        </a:p>
      </dgm:t>
    </dgm:pt>
    <dgm:pt modelId="{033D5639-B564-4380-A1BA-DF95C998849E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20416201-9EAA-480D-A2AC-AF34102BACD0}" type="pres">
      <dgm:prSet presAssocID="{CCBE482E-B430-49D4-83DD-214A4BF277E7}" presName="vertFlow" presStyleCnt="0"/>
      <dgm:spPr/>
    </dgm:pt>
    <dgm:pt modelId="{DDADF84F-03A5-4617-9866-167F93F97ABB}" type="pres">
      <dgm:prSet presAssocID="{CCBE482E-B430-49D4-83DD-214A4BF277E7}" presName="header" presStyleLbl="node1" presStyleIdx="0" presStyleCnt="7" custScaleY="448555" custLinFactNeighborX="7345" custLinFactNeighborY="16098"/>
      <dgm:spPr/>
      <dgm:t>
        <a:bodyPr/>
        <a:lstStyle/>
        <a:p>
          <a:endParaRPr lang="en-US"/>
        </a:p>
      </dgm:t>
    </dgm:pt>
    <dgm:pt modelId="{12067D8A-7465-4FF0-A512-61627D8C6B08}" type="pres">
      <dgm:prSet presAssocID="{CCBE482E-B430-49D4-83DD-214A4BF277E7}" presName="hSp" presStyleCnt="0"/>
      <dgm:spPr/>
    </dgm:pt>
    <dgm:pt modelId="{942D2716-5A8D-4AE9-92AE-0152A489D970}" type="pres">
      <dgm:prSet presAssocID="{D6FB3C55-18F5-4DB5-8C14-E036E08527B0}" presName="vertFlow" presStyleCnt="0"/>
      <dgm:spPr/>
    </dgm:pt>
    <dgm:pt modelId="{A6293757-31D5-4189-BE57-2F7540979A19}" type="pres">
      <dgm:prSet presAssocID="{D6FB3C55-18F5-4DB5-8C14-E036E08527B0}" presName="header" presStyleLbl="node1" presStyleIdx="1" presStyleCnt="7" custScaleY="448555" custLinFactNeighborX="-330" custLinFactNeighborY="16098"/>
      <dgm:spPr/>
      <dgm:t>
        <a:bodyPr/>
        <a:lstStyle/>
        <a:p>
          <a:endParaRPr lang="en-US"/>
        </a:p>
      </dgm:t>
    </dgm:pt>
    <dgm:pt modelId="{6CF9FCCB-CDB0-47E0-A8BC-07D7F5F9F500}" type="pres">
      <dgm:prSet presAssocID="{D6FB3C55-18F5-4DB5-8C14-E036E08527B0}" presName="hSp" presStyleCnt="0"/>
      <dgm:spPr/>
    </dgm:pt>
    <dgm:pt modelId="{39ACDA0B-CC4F-4725-B238-A2E91BB41E2A}" type="pres">
      <dgm:prSet presAssocID="{10CE557B-41FA-4CDB-BA8D-E1A9A7565DC6}" presName="vertFlow" presStyleCnt="0"/>
      <dgm:spPr/>
    </dgm:pt>
    <dgm:pt modelId="{08CC11B2-3BB4-42FB-90CB-CE3298909753}" type="pres">
      <dgm:prSet presAssocID="{10CE557B-41FA-4CDB-BA8D-E1A9A7565DC6}" presName="header" presStyleLbl="node1" presStyleIdx="2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3FB6FE3A-D372-4161-BD92-F07E7FADC722}" type="pres">
      <dgm:prSet presAssocID="{10CE557B-41FA-4CDB-BA8D-E1A9A7565DC6}" presName="hSp" presStyleCnt="0"/>
      <dgm:spPr/>
    </dgm:pt>
    <dgm:pt modelId="{35279044-9AEE-4402-AE78-CB134B79F897}" type="pres">
      <dgm:prSet presAssocID="{EECAC711-BE3B-4E62-91EE-DED1DC41EF1A}" presName="vertFlow" presStyleCnt="0"/>
      <dgm:spPr/>
    </dgm:pt>
    <dgm:pt modelId="{D8AC6661-4597-4ECB-87D5-758D773D67D3}" type="pres">
      <dgm:prSet presAssocID="{EECAC711-BE3B-4E62-91EE-DED1DC41EF1A}" presName="header" presStyleLbl="node1" presStyleIdx="3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04C7C4E1-C00B-4137-A9F1-4F7F0A61319C}" type="pres">
      <dgm:prSet presAssocID="{EECAC711-BE3B-4E62-91EE-DED1DC41EF1A}" presName="hSp" presStyleCnt="0"/>
      <dgm:spPr/>
    </dgm:pt>
    <dgm:pt modelId="{C2FDF78F-A8D6-445E-9B07-243117695DC7}" type="pres">
      <dgm:prSet presAssocID="{BB6998E1-2237-41CE-A0F9-2665C3094C06}" presName="vertFlow" presStyleCnt="0"/>
      <dgm:spPr/>
    </dgm:pt>
    <dgm:pt modelId="{40AA4806-2EEF-4BE0-B0A9-70D54D17B35F}" type="pres">
      <dgm:prSet presAssocID="{BB6998E1-2237-41CE-A0F9-2665C3094C06}" presName="header" presStyleLbl="node1" presStyleIdx="4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56210807-A50D-41AC-A9F8-6F70AB9D762A}" type="pres">
      <dgm:prSet presAssocID="{BB6998E1-2237-41CE-A0F9-2665C3094C06}" presName="hSp" presStyleCnt="0"/>
      <dgm:spPr/>
    </dgm:pt>
    <dgm:pt modelId="{BF58CB02-7B92-44D4-978A-BBC48AEBB5B4}" type="pres">
      <dgm:prSet presAssocID="{9E1844EE-6ECF-48B2-B26C-CE174B84E185}" presName="vertFlow" presStyleCnt="0"/>
      <dgm:spPr/>
    </dgm:pt>
    <dgm:pt modelId="{C23C8FFE-E405-4C2F-81BB-074C3D045893}" type="pres">
      <dgm:prSet presAssocID="{9E1844EE-6ECF-48B2-B26C-CE174B84E185}" presName="header" presStyleLbl="node1" presStyleIdx="5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A9A95772-6AF1-4B70-A7A7-E64A8820626E}" type="pres">
      <dgm:prSet presAssocID="{9E1844EE-6ECF-48B2-B26C-CE174B84E185}" presName="hSp" presStyleCnt="0"/>
      <dgm:spPr/>
    </dgm:pt>
    <dgm:pt modelId="{BE6D2D19-A332-49FE-8161-810B5D4C43AC}" type="pres">
      <dgm:prSet presAssocID="{842E9D3E-6254-48F1-B530-CE0E6789BC27}" presName="vertFlow" presStyleCnt="0"/>
      <dgm:spPr/>
    </dgm:pt>
    <dgm:pt modelId="{DBC4CDCD-D4B5-4746-A45D-C565069F4019}" type="pres">
      <dgm:prSet presAssocID="{842E9D3E-6254-48F1-B530-CE0E6789BC27}" presName="header" presStyleLbl="node1" presStyleIdx="6" presStyleCnt="7" custScaleY="448555" custLinFactNeighborX="-6857" custLinFactNeighborY="37029"/>
      <dgm:spPr/>
      <dgm:t>
        <a:bodyPr/>
        <a:lstStyle/>
        <a:p>
          <a:endParaRPr lang="en-US"/>
        </a:p>
      </dgm:t>
    </dgm:pt>
  </dgm:ptLst>
  <dgm:cxnLst>
    <dgm:cxn modelId="{32E54BC5-8071-415C-84E8-730BB659120E}" type="presOf" srcId="{9E1844EE-6ECF-48B2-B26C-CE174B84E185}" destId="{C23C8FFE-E405-4C2F-81BB-074C3D045893}" srcOrd="0" destOrd="0" presId="urn:microsoft.com/office/officeart/2005/8/layout/lProcess1"/>
    <dgm:cxn modelId="{E61A021D-CD2F-4492-91A9-0EE89A498651}" type="presOf" srcId="{BB6998E1-2237-41CE-A0F9-2665C3094C06}" destId="{40AA4806-2EEF-4BE0-B0A9-70D54D17B35F}" srcOrd="0" destOrd="0" presId="urn:microsoft.com/office/officeart/2005/8/layout/lProcess1"/>
    <dgm:cxn modelId="{6FCA8D9E-ED3D-4371-9068-D39974617DDD}" srcId="{1D0857E2-2979-4505-BD9E-44459E1CA02A}" destId="{BB6998E1-2237-41CE-A0F9-2665C3094C06}" srcOrd="4" destOrd="0" parTransId="{4A22F7B6-DE80-475F-8FE8-7C58944A9642}" sibTransId="{DCA759EC-57EA-4562-ACB7-E233C23DD682}"/>
    <dgm:cxn modelId="{3DF35C38-B8AA-4555-A7D2-22DDC7595141}" type="presOf" srcId="{1D0857E2-2979-4505-BD9E-44459E1CA02A}" destId="{033D5639-B564-4380-A1BA-DF95C998849E}" srcOrd="0" destOrd="0" presId="urn:microsoft.com/office/officeart/2005/8/layout/lProcess1"/>
    <dgm:cxn modelId="{8C2C217A-7149-43C9-AEC0-C2EF17D879ED}" type="presOf" srcId="{EECAC711-BE3B-4E62-91EE-DED1DC41EF1A}" destId="{D8AC6661-4597-4ECB-87D5-758D773D67D3}" srcOrd="0" destOrd="0" presId="urn:microsoft.com/office/officeart/2005/8/layout/lProcess1"/>
    <dgm:cxn modelId="{488DFC94-F21B-4197-BCD5-2452E15AFD90}" type="presOf" srcId="{D6FB3C55-18F5-4DB5-8C14-E036E08527B0}" destId="{A6293757-31D5-4189-BE57-2F7540979A19}" srcOrd="0" destOrd="0" presId="urn:microsoft.com/office/officeart/2005/8/layout/lProcess1"/>
    <dgm:cxn modelId="{CAD4FB55-4644-4B9E-8E02-E555581B07CA}" srcId="{1D0857E2-2979-4505-BD9E-44459E1CA02A}" destId="{10CE557B-41FA-4CDB-BA8D-E1A9A7565DC6}" srcOrd="2" destOrd="0" parTransId="{E62DC54F-1E17-4029-B121-00F01935F933}" sibTransId="{0DE2A566-E6A5-4BB5-AAC3-D4935E885DEF}"/>
    <dgm:cxn modelId="{E3192FCA-D39F-4ED8-8B4C-9E26E505825A}" srcId="{1D0857E2-2979-4505-BD9E-44459E1CA02A}" destId="{D6FB3C55-18F5-4DB5-8C14-E036E08527B0}" srcOrd="1" destOrd="0" parTransId="{FDFBC173-611C-4238-950F-3D1221A5F23F}" sibTransId="{56C9C6B3-9B4A-4311-9E01-925D92D0FB28}"/>
    <dgm:cxn modelId="{6B16CCAD-7E6C-45E0-8701-C7EB81E8855C}" srcId="{1D0857E2-2979-4505-BD9E-44459E1CA02A}" destId="{842E9D3E-6254-48F1-B530-CE0E6789BC27}" srcOrd="6" destOrd="0" parTransId="{B88157E9-4E7F-4F51-8A89-0774152A0DA8}" sibTransId="{B7E8D42E-9438-4284-ABE2-EDA8465F4332}"/>
    <dgm:cxn modelId="{9B6CCA50-9764-4DAE-9E97-2ABFECF921F3}" type="presOf" srcId="{CCBE482E-B430-49D4-83DD-214A4BF277E7}" destId="{DDADF84F-03A5-4617-9866-167F93F97ABB}" srcOrd="0" destOrd="0" presId="urn:microsoft.com/office/officeart/2005/8/layout/lProcess1"/>
    <dgm:cxn modelId="{2C040C5B-1659-4BFF-BC72-7EC720A5C129}" type="presOf" srcId="{10CE557B-41FA-4CDB-BA8D-E1A9A7565DC6}" destId="{08CC11B2-3BB4-42FB-90CB-CE3298909753}" srcOrd="0" destOrd="0" presId="urn:microsoft.com/office/officeart/2005/8/layout/lProcess1"/>
    <dgm:cxn modelId="{FA8FCDC2-AE5A-4BAE-9D68-BCEEEF34A856}" srcId="{1D0857E2-2979-4505-BD9E-44459E1CA02A}" destId="{9E1844EE-6ECF-48B2-B26C-CE174B84E185}" srcOrd="5" destOrd="0" parTransId="{F0FC11A3-6FC4-4807-BA48-1B1607137F64}" sibTransId="{0C47A87F-CCAD-40DA-9FF6-FA45C5E9FC7D}"/>
    <dgm:cxn modelId="{4972E3BB-3351-4629-BBEA-CE65A86CFCFF}" srcId="{1D0857E2-2979-4505-BD9E-44459E1CA02A}" destId="{EECAC711-BE3B-4E62-91EE-DED1DC41EF1A}" srcOrd="3" destOrd="0" parTransId="{173C25D6-EE72-4FAA-9BAE-129C8FF03AB7}" sibTransId="{198B4664-444B-42C9-9D19-DCB4C4B47194}"/>
    <dgm:cxn modelId="{5B9069B9-B2FF-40D0-A6E8-76CFD52B949A}" type="presOf" srcId="{842E9D3E-6254-48F1-B530-CE0E6789BC27}" destId="{DBC4CDCD-D4B5-4746-A45D-C565069F4019}" srcOrd="0" destOrd="0" presId="urn:microsoft.com/office/officeart/2005/8/layout/lProcess1"/>
    <dgm:cxn modelId="{D9555BC7-52E6-46C7-940C-C556BB58B364}" srcId="{1D0857E2-2979-4505-BD9E-44459E1CA02A}" destId="{CCBE482E-B430-49D4-83DD-214A4BF277E7}" srcOrd="0" destOrd="0" parTransId="{0DCBAFD7-B80A-41B1-8675-5220580549FE}" sibTransId="{A10B1C68-A029-4AE1-B26C-928157503AD0}"/>
    <dgm:cxn modelId="{C572AE63-98DD-4104-99B0-51210D75B777}" type="presParOf" srcId="{033D5639-B564-4380-A1BA-DF95C998849E}" destId="{20416201-9EAA-480D-A2AC-AF34102BACD0}" srcOrd="0" destOrd="0" presId="urn:microsoft.com/office/officeart/2005/8/layout/lProcess1"/>
    <dgm:cxn modelId="{2BEC4331-E275-42AE-BD2E-D470037A984C}" type="presParOf" srcId="{20416201-9EAA-480D-A2AC-AF34102BACD0}" destId="{DDADF84F-03A5-4617-9866-167F93F97ABB}" srcOrd="0" destOrd="0" presId="urn:microsoft.com/office/officeart/2005/8/layout/lProcess1"/>
    <dgm:cxn modelId="{B81E53C5-D70F-42B6-9FC2-3AD4FE5458EB}" type="presParOf" srcId="{033D5639-B564-4380-A1BA-DF95C998849E}" destId="{12067D8A-7465-4FF0-A512-61627D8C6B08}" srcOrd="1" destOrd="0" presId="urn:microsoft.com/office/officeart/2005/8/layout/lProcess1"/>
    <dgm:cxn modelId="{FF6C9FD4-C422-4FDE-884A-5A196B2A0423}" type="presParOf" srcId="{033D5639-B564-4380-A1BA-DF95C998849E}" destId="{942D2716-5A8D-4AE9-92AE-0152A489D970}" srcOrd="2" destOrd="0" presId="urn:microsoft.com/office/officeart/2005/8/layout/lProcess1"/>
    <dgm:cxn modelId="{B31727E9-C852-4718-A6E9-401FFF5182B0}" type="presParOf" srcId="{942D2716-5A8D-4AE9-92AE-0152A489D970}" destId="{A6293757-31D5-4189-BE57-2F7540979A19}" srcOrd="0" destOrd="0" presId="urn:microsoft.com/office/officeart/2005/8/layout/lProcess1"/>
    <dgm:cxn modelId="{03373220-6642-4E81-97A9-4F18FE486732}" type="presParOf" srcId="{033D5639-B564-4380-A1BA-DF95C998849E}" destId="{6CF9FCCB-CDB0-47E0-A8BC-07D7F5F9F500}" srcOrd="3" destOrd="0" presId="urn:microsoft.com/office/officeart/2005/8/layout/lProcess1"/>
    <dgm:cxn modelId="{5CDA1181-4B2B-482C-99EE-AA9031C6DDBD}" type="presParOf" srcId="{033D5639-B564-4380-A1BA-DF95C998849E}" destId="{39ACDA0B-CC4F-4725-B238-A2E91BB41E2A}" srcOrd="4" destOrd="0" presId="urn:microsoft.com/office/officeart/2005/8/layout/lProcess1"/>
    <dgm:cxn modelId="{B8EE5150-65B5-41F2-990F-327F10EEFBA7}" type="presParOf" srcId="{39ACDA0B-CC4F-4725-B238-A2E91BB41E2A}" destId="{08CC11B2-3BB4-42FB-90CB-CE3298909753}" srcOrd="0" destOrd="0" presId="urn:microsoft.com/office/officeart/2005/8/layout/lProcess1"/>
    <dgm:cxn modelId="{2EE40F40-6304-4467-B523-BA2B3B1E351A}" type="presParOf" srcId="{033D5639-B564-4380-A1BA-DF95C998849E}" destId="{3FB6FE3A-D372-4161-BD92-F07E7FADC722}" srcOrd="5" destOrd="0" presId="urn:microsoft.com/office/officeart/2005/8/layout/lProcess1"/>
    <dgm:cxn modelId="{9907B59F-C98C-47FE-9E82-5F6102546FA0}" type="presParOf" srcId="{033D5639-B564-4380-A1BA-DF95C998849E}" destId="{35279044-9AEE-4402-AE78-CB134B79F897}" srcOrd="6" destOrd="0" presId="urn:microsoft.com/office/officeart/2005/8/layout/lProcess1"/>
    <dgm:cxn modelId="{08A3DB01-1801-4AF8-8A23-A90419E3F761}" type="presParOf" srcId="{35279044-9AEE-4402-AE78-CB134B79F897}" destId="{D8AC6661-4597-4ECB-87D5-758D773D67D3}" srcOrd="0" destOrd="0" presId="urn:microsoft.com/office/officeart/2005/8/layout/lProcess1"/>
    <dgm:cxn modelId="{5C564829-F59F-4334-BB1B-64A481ECFD67}" type="presParOf" srcId="{033D5639-B564-4380-A1BA-DF95C998849E}" destId="{04C7C4E1-C00B-4137-A9F1-4F7F0A61319C}" srcOrd="7" destOrd="0" presId="urn:microsoft.com/office/officeart/2005/8/layout/lProcess1"/>
    <dgm:cxn modelId="{E9292CC3-B035-481D-A89F-C9636EF8E06B}" type="presParOf" srcId="{033D5639-B564-4380-A1BA-DF95C998849E}" destId="{C2FDF78F-A8D6-445E-9B07-243117695DC7}" srcOrd="8" destOrd="0" presId="urn:microsoft.com/office/officeart/2005/8/layout/lProcess1"/>
    <dgm:cxn modelId="{F5B2E5DB-6F7E-4BB2-AF45-8F590B536EF7}" type="presParOf" srcId="{C2FDF78F-A8D6-445E-9B07-243117695DC7}" destId="{40AA4806-2EEF-4BE0-B0A9-70D54D17B35F}" srcOrd="0" destOrd="0" presId="urn:microsoft.com/office/officeart/2005/8/layout/lProcess1"/>
    <dgm:cxn modelId="{591BB1AB-65B1-4498-AE41-45473000334E}" type="presParOf" srcId="{033D5639-B564-4380-A1BA-DF95C998849E}" destId="{56210807-A50D-41AC-A9F8-6F70AB9D762A}" srcOrd="9" destOrd="0" presId="urn:microsoft.com/office/officeart/2005/8/layout/lProcess1"/>
    <dgm:cxn modelId="{747C0DEF-3651-40B3-93E2-20EB2DB6D94C}" type="presParOf" srcId="{033D5639-B564-4380-A1BA-DF95C998849E}" destId="{BF58CB02-7B92-44D4-978A-BBC48AEBB5B4}" srcOrd="10" destOrd="0" presId="urn:microsoft.com/office/officeart/2005/8/layout/lProcess1"/>
    <dgm:cxn modelId="{0F353C17-FB7D-40F9-B60D-45B77A44349F}" type="presParOf" srcId="{BF58CB02-7B92-44D4-978A-BBC48AEBB5B4}" destId="{C23C8FFE-E405-4C2F-81BB-074C3D045893}" srcOrd="0" destOrd="0" presId="urn:microsoft.com/office/officeart/2005/8/layout/lProcess1"/>
    <dgm:cxn modelId="{5346679F-381F-41A4-A2BB-321078426534}" type="presParOf" srcId="{033D5639-B564-4380-A1BA-DF95C998849E}" destId="{A9A95772-6AF1-4B70-A7A7-E64A8820626E}" srcOrd="11" destOrd="0" presId="urn:microsoft.com/office/officeart/2005/8/layout/lProcess1"/>
    <dgm:cxn modelId="{CA53DB84-D4FD-4B47-B80D-4116263EB255}" type="presParOf" srcId="{033D5639-B564-4380-A1BA-DF95C998849E}" destId="{BE6D2D19-A332-49FE-8161-810B5D4C43AC}" srcOrd="12" destOrd="0" presId="urn:microsoft.com/office/officeart/2005/8/layout/lProcess1"/>
    <dgm:cxn modelId="{A0C51ABC-5D7A-4F08-8BDF-A2EEC96399CF}" type="presParOf" srcId="{BE6D2D19-A332-49FE-8161-810B5D4C43AC}" destId="{DBC4CDCD-D4B5-4746-A45D-C565069F4019}" srcOrd="0" destOrd="0" presId="urn:microsoft.com/office/officeart/2005/8/layout/lProcess1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خداشناسی</a:t>
          </a:r>
          <a:endParaRPr lang="en-US" sz="1600" dirty="0">
            <a:cs typeface="B Homa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جهان شناسی</a:t>
          </a:r>
          <a:endParaRPr lang="en-US" sz="1600" dirty="0">
            <a:cs typeface="B Homa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انسان شناسی</a:t>
          </a:r>
          <a:endParaRPr lang="en-US" sz="1600" dirty="0">
            <a:cs typeface="B Homa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دین شناسی</a:t>
          </a:r>
          <a:endParaRPr lang="en-US" sz="16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19FD72-4CD3-4E60-881B-B37A5DDB3DDB}" type="pres">
      <dgm:prSet presAssocID="{BE41E5F1-F0D1-4ECF-9530-635AB78B70E8}" presName="parTxOnlySpace" presStyleCnt="0"/>
      <dgm:spPr/>
    </dgm:pt>
    <dgm:pt modelId="{5E30953F-D0AA-4BDD-9162-51985928C73A}" type="pres">
      <dgm:prSet presAssocID="{CCBE482E-B430-49D4-83DD-214A4BF277E7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C8AEEBAA-1395-4517-93F7-AFD091BEC0F9}" type="presOf" srcId="{1D0857E2-2979-4505-BD9E-44459E1CA02A}" destId="{CACE6F89-D039-4D6E-B8D7-6A0452A528C5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CFE14F0B-1354-436D-9432-90D11A4E49E4}" type="presOf" srcId="{FF7B9FA9-294F-431A-9A33-70B56EC629FD}" destId="{4D193FFC-A328-4C14-9857-7495C13C573D}" srcOrd="0" destOrd="0" presId="urn:microsoft.com/office/officeart/2005/8/layout/chevron1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1FBEE3DE-3D6B-470F-821D-C033CC1A0380}" type="presOf" srcId="{627E59C9-C641-4E1A-9C72-05E190D9D56D}" destId="{8EC98C11-D9EC-4A80-88FD-B7AF69152BE7}" srcOrd="0" destOrd="0" presId="urn:microsoft.com/office/officeart/2005/8/layout/chevron1"/>
    <dgm:cxn modelId="{7F1E90B3-9105-4255-9002-AC03C0727E90}" type="presOf" srcId="{E93C1B18-C662-4A6E-AB00-495A0BE22690}" destId="{3F26EB02-B10D-47A7-B3BD-FB7723C53031}" srcOrd="0" destOrd="0" presId="urn:microsoft.com/office/officeart/2005/8/layout/chevron1"/>
    <dgm:cxn modelId="{2598A7AF-8104-4429-8D88-648C28B1DC9E}" type="presOf" srcId="{CCBE482E-B430-49D4-83DD-214A4BF277E7}" destId="{5E30953F-D0AA-4BDD-9162-51985928C73A}" srcOrd="0" destOrd="0" presId="urn:microsoft.com/office/officeart/2005/8/layout/chevron1"/>
    <dgm:cxn modelId="{BD64566D-F6D4-49AA-A03A-ED7965D218D9}" type="presParOf" srcId="{CACE6F89-D039-4D6E-B8D7-6A0452A528C5}" destId="{3F26EB02-B10D-47A7-B3BD-FB7723C53031}" srcOrd="0" destOrd="0" presId="urn:microsoft.com/office/officeart/2005/8/layout/chevron1"/>
    <dgm:cxn modelId="{CE9EEB65-376E-4206-AE0A-8E252AC24FFA}" type="presParOf" srcId="{CACE6F89-D039-4D6E-B8D7-6A0452A528C5}" destId="{D13D365E-CF09-403E-9ACC-466DB0F32D20}" srcOrd="1" destOrd="0" presId="urn:microsoft.com/office/officeart/2005/8/layout/chevron1"/>
    <dgm:cxn modelId="{9049745C-E7F5-4838-A191-D60ACAA9E869}" type="presParOf" srcId="{CACE6F89-D039-4D6E-B8D7-6A0452A528C5}" destId="{4D193FFC-A328-4C14-9857-7495C13C573D}" srcOrd="2" destOrd="0" presId="urn:microsoft.com/office/officeart/2005/8/layout/chevron1"/>
    <dgm:cxn modelId="{CA4E9960-A6D4-4AD3-8BF5-38AE1C29E0F2}" type="presParOf" srcId="{CACE6F89-D039-4D6E-B8D7-6A0452A528C5}" destId="{2437B48D-B5F7-40F7-BB36-A52A68D6FEBD}" srcOrd="3" destOrd="0" presId="urn:microsoft.com/office/officeart/2005/8/layout/chevron1"/>
    <dgm:cxn modelId="{B4099101-28EF-4E42-91F4-52C21973969F}" type="presParOf" srcId="{CACE6F89-D039-4D6E-B8D7-6A0452A528C5}" destId="{8EC98C11-D9EC-4A80-88FD-B7AF69152BE7}" srcOrd="4" destOrd="0" presId="urn:microsoft.com/office/officeart/2005/8/layout/chevron1"/>
    <dgm:cxn modelId="{70DA2B29-DEDB-4761-B329-D462F914C6D6}" type="presParOf" srcId="{CACE6F89-D039-4D6E-B8D7-6A0452A528C5}" destId="{6B19FD72-4CD3-4E60-881B-B37A5DDB3DDB}" srcOrd="5" destOrd="0" presId="urn:microsoft.com/office/officeart/2005/8/layout/chevron1"/>
    <dgm:cxn modelId="{280B8A19-B310-42E8-AF6B-70D2A52DD7A1}" type="presParOf" srcId="{CACE6F89-D039-4D6E-B8D7-6A0452A528C5}" destId="{5E30953F-D0AA-4BDD-9162-51985928C73A}" srcOrd="6" destOrd="0" presId="urn:microsoft.com/office/officeart/2005/8/layout/chevron1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lProcess1" loCatId="process" qsTypeId="urn:microsoft.com/office/officeart/2005/8/quickstyle/simple1" qsCatId="simple" csTypeId="urn:microsoft.com/office/officeart/2005/8/colors/accent0_1" csCatId="mainScheme" phldr="1"/>
      <dgm:spPr/>
    </dgm:pt>
    <dgm:pt modelId="{CCBE482E-B430-49D4-83DD-214A4BF277E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اهداف انسان</a:t>
          </a:r>
          <a:endParaRPr lang="en-US" sz="19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D6FB3C55-18F5-4DB5-8C14-E036E08527B0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روابط انسان</a:t>
          </a:r>
          <a:endParaRPr lang="en-US" sz="1900" dirty="0">
            <a:cs typeface="B Homa" pitchFamily="2" charset="-78"/>
          </a:endParaRPr>
        </a:p>
      </dgm:t>
    </dgm:pt>
    <dgm:pt modelId="{FDFBC173-611C-4238-950F-3D1221A5F23F}" type="parTrans" cxnId="{E3192FCA-D39F-4ED8-8B4C-9E26E505825A}">
      <dgm:prSet/>
      <dgm:spPr/>
      <dgm:t>
        <a:bodyPr/>
        <a:lstStyle/>
        <a:p>
          <a:endParaRPr lang="en-US"/>
        </a:p>
      </dgm:t>
    </dgm:pt>
    <dgm:pt modelId="{56C9C6B3-9B4A-4311-9E01-925D92D0FB28}" type="sibTrans" cxnId="{E3192FCA-D39F-4ED8-8B4C-9E26E505825A}">
      <dgm:prSet/>
      <dgm:spPr/>
      <dgm:t>
        <a:bodyPr/>
        <a:lstStyle/>
        <a:p>
          <a:endParaRPr lang="en-US"/>
        </a:p>
      </dgm:t>
    </dgm:pt>
    <dgm:pt modelId="{10CE557B-41FA-4CDB-BA8D-E1A9A7565DC6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ابعاد انسان</a:t>
          </a:r>
          <a:endParaRPr lang="en-US" sz="1900" dirty="0">
            <a:cs typeface="B Homa" pitchFamily="2" charset="-78"/>
          </a:endParaRPr>
        </a:p>
      </dgm:t>
    </dgm:pt>
    <dgm:pt modelId="{E62DC54F-1E17-4029-B121-00F01935F933}" type="parTrans" cxnId="{CAD4FB55-4644-4B9E-8E02-E555581B07CA}">
      <dgm:prSet/>
      <dgm:spPr/>
      <dgm:t>
        <a:bodyPr/>
        <a:lstStyle/>
        <a:p>
          <a:endParaRPr lang="en-US"/>
        </a:p>
      </dgm:t>
    </dgm:pt>
    <dgm:pt modelId="{0DE2A566-E6A5-4BB5-AAC3-D4935E885DEF}" type="sibTrans" cxnId="{CAD4FB55-4644-4B9E-8E02-E555581B07CA}">
      <dgm:prSet/>
      <dgm:spPr/>
      <dgm:t>
        <a:bodyPr/>
        <a:lstStyle/>
        <a:p>
          <a:endParaRPr lang="en-US"/>
        </a:p>
      </dgm:t>
    </dgm:pt>
    <dgm:pt modelId="{EECAC711-BE3B-4E62-91EE-DED1DC41EF1A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بینش انسان</a:t>
          </a:r>
          <a:endParaRPr lang="en-US" sz="1900" dirty="0">
            <a:cs typeface="B Homa" pitchFamily="2" charset="-78"/>
          </a:endParaRPr>
        </a:p>
      </dgm:t>
    </dgm:pt>
    <dgm:pt modelId="{173C25D6-EE72-4FAA-9BAE-129C8FF03AB7}" type="parTrans" cxnId="{4972E3BB-3351-4629-BBEA-CE65A86CFCFF}">
      <dgm:prSet/>
      <dgm:spPr/>
      <dgm:t>
        <a:bodyPr/>
        <a:lstStyle/>
        <a:p>
          <a:endParaRPr lang="en-US"/>
        </a:p>
      </dgm:t>
    </dgm:pt>
    <dgm:pt modelId="{198B4664-444B-42C9-9D19-DCB4C4B47194}" type="sibTrans" cxnId="{4972E3BB-3351-4629-BBEA-CE65A86CFCFF}">
      <dgm:prSet/>
      <dgm:spPr/>
      <dgm:t>
        <a:bodyPr/>
        <a:lstStyle/>
        <a:p>
          <a:endParaRPr lang="en-US"/>
        </a:p>
      </dgm:t>
    </dgm:pt>
    <dgm:pt modelId="{BB6998E1-2237-41CE-A0F9-2665C3094C06}">
      <dgm:prSet phldrT="[Text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گرایش انسان</a:t>
          </a:r>
          <a:endParaRPr lang="en-US" sz="1900" dirty="0">
            <a:cs typeface="B Homa" pitchFamily="2" charset="-78"/>
          </a:endParaRPr>
        </a:p>
      </dgm:t>
    </dgm:pt>
    <dgm:pt modelId="{4A22F7B6-DE80-475F-8FE8-7C58944A9642}" type="parTrans" cxnId="{6FCA8D9E-ED3D-4371-9068-D39974617DDD}">
      <dgm:prSet/>
      <dgm:spPr/>
      <dgm:t>
        <a:bodyPr/>
        <a:lstStyle/>
        <a:p>
          <a:endParaRPr lang="en-US"/>
        </a:p>
      </dgm:t>
    </dgm:pt>
    <dgm:pt modelId="{DCA759EC-57EA-4562-ACB7-E233C23DD682}" type="sibTrans" cxnId="{6FCA8D9E-ED3D-4371-9068-D39974617DDD}">
      <dgm:prSet/>
      <dgm:spPr/>
      <dgm:t>
        <a:bodyPr/>
        <a:lstStyle/>
        <a:p>
          <a:endParaRPr lang="en-US"/>
        </a:p>
      </dgm:t>
    </dgm:pt>
    <dgm:pt modelId="{9E1844EE-6ECF-48B2-B26C-CE174B84E185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حرکات انسان</a:t>
          </a:r>
          <a:endParaRPr lang="en-US" sz="1900" dirty="0">
            <a:cs typeface="B Homa" pitchFamily="2" charset="-78"/>
          </a:endParaRPr>
        </a:p>
      </dgm:t>
    </dgm:pt>
    <dgm:pt modelId="{F0FC11A3-6FC4-4807-BA48-1B1607137F64}" type="parTrans" cxnId="{FA8FCDC2-AE5A-4BAE-9D68-BCEEEF34A856}">
      <dgm:prSet/>
      <dgm:spPr/>
      <dgm:t>
        <a:bodyPr/>
        <a:lstStyle/>
        <a:p>
          <a:endParaRPr lang="en-US"/>
        </a:p>
      </dgm:t>
    </dgm:pt>
    <dgm:pt modelId="{0C47A87F-CCAD-40DA-9FF6-FA45C5E9FC7D}" type="sibTrans" cxnId="{FA8FCDC2-AE5A-4BAE-9D68-BCEEEF34A856}">
      <dgm:prSet/>
      <dgm:spPr/>
      <dgm:t>
        <a:bodyPr/>
        <a:lstStyle/>
        <a:p>
          <a:endParaRPr lang="en-US"/>
        </a:p>
      </dgm:t>
    </dgm:pt>
    <dgm:pt modelId="{842E9D3E-6254-48F1-B530-CE0E6789BC2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سایرویژگیها</a:t>
          </a:r>
          <a:endParaRPr lang="en-US" sz="1900" dirty="0">
            <a:cs typeface="B Homa" pitchFamily="2" charset="-78"/>
          </a:endParaRPr>
        </a:p>
      </dgm:t>
    </dgm:pt>
    <dgm:pt modelId="{B88157E9-4E7F-4F51-8A89-0774152A0DA8}" type="parTrans" cxnId="{6B16CCAD-7E6C-45E0-8701-C7EB81E8855C}">
      <dgm:prSet/>
      <dgm:spPr/>
      <dgm:t>
        <a:bodyPr/>
        <a:lstStyle/>
        <a:p>
          <a:endParaRPr lang="en-US"/>
        </a:p>
      </dgm:t>
    </dgm:pt>
    <dgm:pt modelId="{B7E8D42E-9438-4284-ABE2-EDA8465F4332}" type="sibTrans" cxnId="{6B16CCAD-7E6C-45E0-8701-C7EB81E8855C}">
      <dgm:prSet/>
      <dgm:spPr/>
      <dgm:t>
        <a:bodyPr/>
        <a:lstStyle/>
        <a:p>
          <a:endParaRPr lang="en-US"/>
        </a:p>
      </dgm:t>
    </dgm:pt>
    <dgm:pt modelId="{033D5639-B564-4380-A1BA-DF95C998849E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20416201-9EAA-480D-A2AC-AF34102BACD0}" type="pres">
      <dgm:prSet presAssocID="{CCBE482E-B430-49D4-83DD-214A4BF277E7}" presName="vertFlow" presStyleCnt="0"/>
      <dgm:spPr/>
    </dgm:pt>
    <dgm:pt modelId="{DDADF84F-03A5-4617-9866-167F93F97ABB}" type="pres">
      <dgm:prSet presAssocID="{CCBE482E-B430-49D4-83DD-214A4BF277E7}" presName="header" presStyleLbl="node1" presStyleIdx="0" presStyleCnt="7" custScaleY="448555" custLinFactNeighborX="7345" custLinFactNeighborY="16098"/>
      <dgm:spPr/>
      <dgm:t>
        <a:bodyPr/>
        <a:lstStyle/>
        <a:p>
          <a:endParaRPr lang="en-US"/>
        </a:p>
      </dgm:t>
    </dgm:pt>
    <dgm:pt modelId="{12067D8A-7465-4FF0-A512-61627D8C6B08}" type="pres">
      <dgm:prSet presAssocID="{CCBE482E-B430-49D4-83DD-214A4BF277E7}" presName="hSp" presStyleCnt="0"/>
      <dgm:spPr/>
    </dgm:pt>
    <dgm:pt modelId="{942D2716-5A8D-4AE9-92AE-0152A489D970}" type="pres">
      <dgm:prSet presAssocID="{D6FB3C55-18F5-4DB5-8C14-E036E08527B0}" presName="vertFlow" presStyleCnt="0"/>
      <dgm:spPr/>
    </dgm:pt>
    <dgm:pt modelId="{A6293757-31D5-4189-BE57-2F7540979A19}" type="pres">
      <dgm:prSet presAssocID="{D6FB3C55-18F5-4DB5-8C14-E036E08527B0}" presName="header" presStyleLbl="node1" presStyleIdx="1" presStyleCnt="7" custScaleY="448555" custLinFactNeighborX="-330" custLinFactNeighborY="16098"/>
      <dgm:spPr/>
      <dgm:t>
        <a:bodyPr/>
        <a:lstStyle/>
        <a:p>
          <a:endParaRPr lang="en-US"/>
        </a:p>
      </dgm:t>
    </dgm:pt>
    <dgm:pt modelId="{6CF9FCCB-CDB0-47E0-A8BC-07D7F5F9F500}" type="pres">
      <dgm:prSet presAssocID="{D6FB3C55-18F5-4DB5-8C14-E036E08527B0}" presName="hSp" presStyleCnt="0"/>
      <dgm:spPr/>
    </dgm:pt>
    <dgm:pt modelId="{39ACDA0B-CC4F-4725-B238-A2E91BB41E2A}" type="pres">
      <dgm:prSet presAssocID="{10CE557B-41FA-4CDB-BA8D-E1A9A7565DC6}" presName="vertFlow" presStyleCnt="0"/>
      <dgm:spPr/>
    </dgm:pt>
    <dgm:pt modelId="{08CC11B2-3BB4-42FB-90CB-CE3298909753}" type="pres">
      <dgm:prSet presAssocID="{10CE557B-41FA-4CDB-BA8D-E1A9A7565DC6}" presName="header" presStyleLbl="node1" presStyleIdx="2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3FB6FE3A-D372-4161-BD92-F07E7FADC722}" type="pres">
      <dgm:prSet presAssocID="{10CE557B-41FA-4CDB-BA8D-E1A9A7565DC6}" presName="hSp" presStyleCnt="0"/>
      <dgm:spPr/>
    </dgm:pt>
    <dgm:pt modelId="{35279044-9AEE-4402-AE78-CB134B79F897}" type="pres">
      <dgm:prSet presAssocID="{EECAC711-BE3B-4E62-91EE-DED1DC41EF1A}" presName="vertFlow" presStyleCnt="0"/>
      <dgm:spPr/>
    </dgm:pt>
    <dgm:pt modelId="{D8AC6661-4597-4ECB-87D5-758D773D67D3}" type="pres">
      <dgm:prSet presAssocID="{EECAC711-BE3B-4E62-91EE-DED1DC41EF1A}" presName="header" presStyleLbl="node1" presStyleIdx="3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04C7C4E1-C00B-4137-A9F1-4F7F0A61319C}" type="pres">
      <dgm:prSet presAssocID="{EECAC711-BE3B-4E62-91EE-DED1DC41EF1A}" presName="hSp" presStyleCnt="0"/>
      <dgm:spPr/>
    </dgm:pt>
    <dgm:pt modelId="{C2FDF78F-A8D6-445E-9B07-243117695DC7}" type="pres">
      <dgm:prSet presAssocID="{BB6998E1-2237-41CE-A0F9-2665C3094C06}" presName="vertFlow" presStyleCnt="0"/>
      <dgm:spPr/>
    </dgm:pt>
    <dgm:pt modelId="{40AA4806-2EEF-4BE0-B0A9-70D54D17B35F}" type="pres">
      <dgm:prSet presAssocID="{BB6998E1-2237-41CE-A0F9-2665C3094C06}" presName="header" presStyleLbl="node1" presStyleIdx="4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56210807-A50D-41AC-A9F8-6F70AB9D762A}" type="pres">
      <dgm:prSet presAssocID="{BB6998E1-2237-41CE-A0F9-2665C3094C06}" presName="hSp" presStyleCnt="0"/>
      <dgm:spPr/>
    </dgm:pt>
    <dgm:pt modelId="{BF58CB02-7B92-44D4-978A-BBC48AEBB5B4}" type="pres">
      <dgm:prSet presAssocID="{9E1844EE-6ECF-48B2-B26C-CE174B84E185}" presName="vertFlow" presStyleCnt="0"/>
      <dgm:spPr/>
    </dgm:pt>
    <dgm:pt modelId="{C23C8FFE-E405-4C2F-81BB-074C3D045893}" type="pres">
      <dgm:prSet presAssocID="{9E1844EE-6ECF-48B2-B26C-CE174B84E185}" presName="header" presStyleLbl="node1" presStyleIdx="5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A9A95772-6AF1-4B70-A7A7-E64A8820626E}" type="pres">
      <dgm:prSet presAssocID="{9E1844EE-6ECF-48B2-B26C-CE174B84E185}" presName="hSp" presStyleCnt="0"/>
      <dgm:spPr/>
    </dgm:pt>
    <dgm:pt modelId="{BE6D2D19-A332-49FE-8161-810B5D4C43AC}" type="pres">
      <dgm:prSet presAssocID="{842E9D3E-6254-48F1-B530-CE0E6789BC27}" presName="vertFlow" presStyleCnt="0"/>
      <dgm:spPr/>
    </dgm:pt>
    <dgm:pt modelId="{DBC4CDCD-D4B5-4746-A45D-C565069F4019}" type="pres">
      <dgm:prSet presAssocID="{842E9D3E-6254-48F1-B530-CE0E6789BC27}" presName="header" presStyleLbl="node1" presStyleIdx="6" presStyleCnt="7" custScaleY="448555" custLinFactNeighborX="-6857" custLinFactNeighborY="37029"/>
      <dgm:spPr/>
      <dgm:t>
        <a:bodyPr/>
        <a:lstStyle/>
        <a:p>
          <a:endParaRPr lang="en-US"/>
        </a:p>
      </dgm:t>
    </dgm:pt>
  </dgm:ptLst>
  <dgm:cxnLst>
    <dgm:cxn modelId="{6E630114-5B05-4D36-BD53-B8D8DD5AA4BF}" type="presOf" srcId="{EECAC711-BE3B-4E62-91EE-DED1DC41EF1A}" destId="{D8AC6661-4597-4ECB-87D5-758D773D67D3}" srcOrd="0" destOrd="0" presId="urn:microsoft.com/office/officeart/2005/8/layout/lProcess1"/>
    <dgm:cxn modelId="{97E24368-BEFA-44D1-A112-3436AB2AAA42}" type="presOf" srcId="{9E1844EE-6ECF-48B2-B26C-CE174B84E185}" destId="{C23C8FFE-E405-4C2F-81BB-074C3D045893}" srcOrd="0" destOrd="0" presId="urn:microsoft.com/office/officeart/2005/8/layout/lProcess1"/>
    <dgm:cxn modelId="{6FCA8D9E-ED3D-4371-9068-D39974617DDD}" srcId="{1D0857E2-2979-4505-BD9E-44459E1CA02A}" destId="{BB6998E1-2237-41CE-A0F9-2665C3094C06}" srcOrd="4" destOrd="0" parTransId="{4A22F7B6-DE80-475F-8FE8-7C58944A9642}" sibTransId="{DCA759EC-57EA-4562-ACB7-E233C23DD682}"/>
    <dgm:cxn modelId="{E10273BB-CD67-4D57-AEA7-7FBA896C66F7}" type="presOf" srcId="{842E9D3E-6254-48F1-B530-CE0E6789BC27}" destId="{DBC4CDCD-D4B5-4746-A45D-C565069F4019}" srcOrd="0" destOrd="0" presId="urn:microsoft.com/office/officeart/2005/8/layout/lProcess1"/>
    <dgm:cxn modelId="{CAD4FB55-4644-4B9E-8E02-E555581B07CA}" srcId="{1D0857E2-2979-4505-BD9E-44459E1CA02A}" destId="{10CE557B-41FA-4CDB-BA8D-E1A9A7565DC6}" srcOrd="2" destOrd="0" parTransId="{E62DC54F-1E17-4029-B121-00F01935F933}" sibTransId="{0DE2A566-E6A5-4BB5-AAC3-D4935E885DEF}"/>
    <dgm:cxn modelId="{B5C61013-3F21-41B8-AD25-03BDD9490C67}" type="presOf" srcId="{10CE557B-41FA-4CDB-BA8D-E1A9A7565DC6}" destId="{08CC11B2-3BB4-42FB-90CB-CE3298909753}" srcOrd="0" destOrd="0" presId="urn:microsoft.com/office/officeart/2005/8/layout/lProcess1"/>
    <dgm:cxn modelId="{19C64B89-FBD5-48FF-89DB-1C98C4D9F149}" type="presOf" srcId="{CCBE482E-B430-49D4-83DD-214A4BF277E7}" destId="{DDADF84F-03A5-4617-9866-167F93F97ABB}" srcOrd="0" destOrd="0" presId="urn:microsoft.com/office/officeart/2005/8/layout/lProcess1"/>
    <dgm:cxn modelId="{E3192FCA-D39F-4ED8-8B4C-9E26E505825A}" srcId="{1D0857E2-2979-4505-BD9E-44459E1CA02A}" destId="{D6FB3C55-18F5-4DB5-8C14-E036E08527B0}" srcOrd="1" destOrd="0" parTransId="{FDFBC173-611C-4238-950F-3D1221A5F23F}" sibTransId="{56C9C6B3-9B4A-4311-9E01-925D92D0FB28}"/>
    <dgm:cxn modelId="{6B16CCAD-7E6C-45E0-8701-C7EB81E8855C}" srcId="{1D0857E2-2979-4505-BD9E-44459E1CA02A}" destId="{842E9D3E-6254-48F1-B530-CE0E6789BC27}" srcOrd="6" destOrd="0" parTransId="{B88157E9-4E7F-4F51-8A89-0774152A0DA8}" sibTransId="{B7E8D42E-9438-4284-ABE2-EDA8465F4332}"/>
    <dgm:cxn modelId="{4CD4DE68-B484-466D-B1DA-B3BB9A260466}" type="presOf" srcId="{1D0857E2-2979-4505-BD9E-44459E1CA02A}" destId="{033D5639-B564-4380-A1BA-DF95C998849E}" srcOrd="0" destOrd="0" presId="urn:microsoft.com/office/officeart/2005/8/layout/lProcess1"/>
    <dgm:cxn modelId="{21B5104B-73E6-4DED-A23E-5EB27E8E7696}" type="presOf" srcId="{D6FB3C55-18F5-4DB5-8C14-E036E08527B0}" destId="{A6293757-31D5-4189-BE57-2F7540979A19}" srcOrd="0" destOrd="0" presId="urn:microsoft.com/office/officeart/2005/8/layout/lProcess1"/>
    <dgm:cxn modelId="{80A392B2-F68B-4985-A92B-416A8B3C755C}" type="presOf" srcId="{BB6998E1-2237-41CE-A0F9-2665C3094C06}" destId="{40AA4806-2EEF-4BE0-B0A9-70D54D17B35F}" srcOrd="0" destOrd="0" presId="urn:microsoft.com/office/officeart/2005/8/layout/lProcess1"/>
    <dgm:cxn modelId="{FA8FCDC2-AE5A-4BAE-9D68-BCEEEF34A856}" srcId="{1D0857E2-2979-4505-BD9E-44459E1CA02A}" destId="{9E1844EE-6ECF-48B2-B26C-CE174B84E185}" srcOrd="5" destOrd="0" parTransId="{F0FC11A3-6FC4-4807-BA48-1B1607137F64}" sibTransId="{0C47A87F-CCAD-40DA-9FF6-FA45C5E9FC7D}"/>
    <dgm:cxn modelId="{4972E3BB-3351-4629-BBEA-CE65A86CFCFF}" srcId="{1D0857E2-2979-4505-BD9E-44459E1CA02A}" destId="{EECAC711-BE3B-4E62-91EE-DED1DC41EF1A}" srcOrd="3" destOrd="0" parTransId="{173C25D6-EE72-4FAA-9BAE-129C8FF03AB7}" sibTransId="{198B4664-444B-42C9-9D19-DCB4C4B47194}"/>
    <dgm:cxn modelId="{D9555BC7-52E6-46C7-940C-C556BB58B364}" srcId="{1D0857E2-2979-4505-BD9E-44459E1CA02A}" destId="{CCBE482E-B430-49D4-83DD-214A4BF277E7}" srcOrd="0" destOrd="0" parTransId="{0DCBAFD7-B80A-41B1-8675-5220580549FE}" sibTransId="{A10B1C68-A029-4AE1-B26C-928157503AD0}"/>
    <dgm:cxn modelId="{F2D2B3FD-9233-4021-A1BB-2D328D47159B}" type="presParOf" srcId="{033D5639-B564-4380-A1BA-DF95C998849E}" destId="{20416201-9EAA-480D-A2AC-AF34102BACD0}" srcOrd="0" destOrd="0" presId="urn:microsoft.com/office/officeart/2005/8/layout/lProcess1"/>
    <dgm:cxn modelId="{64FBD59E-2E65-4324-97B1-BD497EE38E59}" type="presParOf" srcId="{20416201-9EAA-480D-A2AC-AF34102BACD0}" destId="{DDADF84F-03A5-4617-9866-167F93F97ABB}" srcOrd="0" destOrd="0" presId="urn:microsoft.com/office/officeart/2005/8/layout/lProcess1"/>
    <dgm:cxn modelId="{E00E5492-B88C-442F-A0ED-C2AA5443CFE4}" type="presParOf" srcId="{033D5639-B564-4380-A1BA-DF95C998849E}" destId="{12067D8A-7465-4FF0-A512-61627D8C6B08}" srcOrd="1" destOrd="0" presId="urn:microsoft.com/office/officeart/2005/8/layout/lProcess1"/>
    <dgm:cxn modelId="{E577948C-7C5D-461D-A3E7-AE0489CAB47A}" type="presParOf" srcId="{033D5639-B564-4380-A1BA-DF95C998849E}" destId="{942D2716-5A8D-4AE9-92AE-0152A489D970}" srcOrd="2" destOrd="0" presId="urn:microsoft.com/office/officeart/2005/8/layout/lProcess1"/>
    <dgm:cxn modelId="{A217112C-E6AA-45ED-A509-32CF320C6F12}" type="presParOf" srcId="{942D2716-5A8D-4AE9-92AE-0152A489D970}" destId="{A6293757-31D5-4189-BE57-2F7540979A19}" srcOrd="0" destOrd="0" presId="urn:microsoft.com/office/officeart/2005/8/layout/lProcess1"/>
    <dgm:cxn modelId="{3AE69CD9-7F1F-4AE4-B3B6-66D106B8C588}" type="presParOf" srcId="{033D5639-B564-4380-A1BA-DF95C998849E}" destId="{6CF9FCCB-CDB0-47E0-A8BC-07D7F5F9F500}" srcOrd="3" destOrd="0" presId="urn:microsoft.com/office/officeart/2005/8/layout/lProcess1"/>
    <dgm:cxn modelId="{F7AE2A7C-8B12-4A3A-A6E0-C8736A8E6DDD}" type="presParOf" srcId="{033D5639-B564-4380-A1BA-DF95C998849E}" destId="{39ACDA0B-CC4F-4725-B238-A2E91BB41E2A}" srcOrd="4" destOrd="0" presId="urn:microsoft.com/office/officeart/2005/8/layout/lProcess1"/>
    <dgm:cxn modelId="{63D6D3C3-5532-4649-BF8B-BBBE2AC28E62}" type="presParOf" srcId="{39ACDA0B-CC4F-4725-B238-A2E91BB41E2A}" destId="{08CC11B2-3BB4-42FB-90CB-CE3298909753}" srcOrd="0" destOrd="0" presId="urn:microsoft.com/office/officeart/2005/8/layout/lProcess1"/>
    <dgm:cxn modelId="{C101E250-EA6B-4B0C-8CE7-6C2C95BD424B}" type="presParOf" srcId="{033D5639-B564-4380-A1BA-DF95C998849E}" destId="{3FB6FE3A-D372-4161-BD92-F07E7FADC722}" srcOrd="5" destOrd="0" presId="urn:microsoft.com/office/officeart/2005/8/layout/lProcess1"/>
    <dgm:cxn modelId="{A60D2AE2-AAB6-4CD9-9375-53D06EF59B69}" type="presParOf" srcId="{033D5639-B564-4380-A1BA-DF95C998849E}" destId="{35279044-9AEE-4402-AE78-CB134B79F897}" srcOrd="6" destOrd="0" presId="urn:microsoft.com/office/officeart/2005/8/layout/lProcess1"/>
    <dgm:cxn modelId="{DF9DDB98-3A82-4CE6-B8AF-629EFEF8D692}" type="presParOf" srcId="{35279044-9AEE-4402-AE78-CB134B79F897}" destId="{D8AC6661-4597-4ECB-87D5-758D773D67D3}" srcOrd="0" destOrd="0" presId="urn:microsoft.com/office/officeart/2005/8/layout/lProcess1"/>
    <dgm:cxn modelId="{871A93E0-6C5A-4126-90D8-B7F104B308A1}" type="presParOf" srcId="{033D5639-B564-4380-A1BA-DF95C998849E}" destId="{04C7C4E1-C00B-4137-A9F1-4F7F0A61319C}" srcOrd="7" destOrd="0" presId="urn:microsoft.com/office/officeart/2005/8/layout/lProcess1"/>
    <dgm:cxn modelId="{EF007A38-0F78-457A-ACE6-507B0293B6F2}" type="presParOf" srcId="{033D5639-B564-4380-A1BA-DF95C998849E}" destId="{C2FDF78F-A8D6-445E-9B07-243117695DC7}" srcOrd="8" destOrd="0" presId="urn:microsoft.com/office/officeart/2005/8/layout/lProcess1"/>
    <dgm:cxn modelId="{F9BD3EAA-1ECA-43EB-9281-BFD2A74838AB}" type="presParOf" srcId="{C2FDF78F-A8D6-445E-9B07-243117695DC7}" destId="{40AA4806-2EEF-4BE0-B0A9-70D54D17B35F}" srcOrd="0" destOrd="0" presId="urn:microsoft.com/office/officeart/2005/8/layout/lProcess1"/>
    <dgm:cxn modelId="{09B26737-B30B-4F95-8A21-92CA490C25C4}" type="presParOf" srcId="{033D5639-B564-4380-A1BA-DF95C998849E}" destId="{56210807-A50D-41AC-A9F8-6F70AB9D762A}" srcOrd="9" destOrd="0" presId="urn:microsoft.com/office/officeart/2005/8/layout/lProcess1"/>
    <dgm:cxn modelId="{2BFF4804-1188-42A3-995A-8FD438BBD2A3}" type="presParOf" srcId="{033D5639-B564-4380-A1BA-DF95C998849E}" destId="{BF58CB02-7B92-44D4-978A-BBC48AEBB5B4}" srcOrd="10" destOrd="0" presId="urn:microsoft.com/office/officeart/2005/8/layout/lProcess1"/>
    <dgm:cxn modelId="{CB369DE8-86B7-43F5-A97A-F966B1042918}" type="presParOf" srcId="{BF58CB02-7B92-44D4-978A-BBC48AEBB5B4}" destId="{C23C8FFE-E405-4C2F-81BB-074C3D045893}" srcOrd="0" destOrd="0" presId="urn:microsoft.com/office/officeart/2005/8/layout/lProcess1"/>
    <dgm:cxn modelId="{11D539BB-6211-4942-9264-86D93EFE4B1A}" type="presParOf" srcId="{033D5639-B564-4380-A1BA-DF95C998849E}" destId="{A9A95772-6AF1-4B70-A7A7-E64A8820626E}" srcOrd="11" destOrd="0" presId="urn:microsoft.com/office/officeart/2005/8/layout/lProcess1"/>
    <dgm:cxn modelId="{0DA7922F-D1A0-4EB3-B85E-C59B173A8265}" type="presParOf" srcId="{033D5639-B564-4380-A1BA-DF95C998849E}" destId="{BE6D2D19-A332-49FE-8161-810B5D4C43AC}" srcOrd="12" destOrd="0" presId="urn:microsoft.com/office/officeart/2005/8/layout/lProcess1"/>
    <dgm:cxn modelId="{A8542B2C-D8FE-4DD4-821E-408910AB4C7D}" type="presParOf" srcId="{BE6D2D19-A332-49FE-8161-810B5D4C43AC}" destId="{DBC4CDCD-D4B5-4746-A45D-C565069F4019}" srcOrd="0" destOrd="0" presId="urn:microsoft.com/office/officeart/2005/8/layout/lProcess1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خداشناسی</a:t>
          </a:r>
          <a:endParaRPr lang="en-US" sz="1600" dirty="0">
            <a:cs typeface="B Homa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جهان شناسی</a:t>
          </a:r>
          <a:endParaRPr lang="en-US" sz="1600" dirty="0">
            <a:cs typeface="B Homa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انسان شناسی</a:t>
          </a:r>
          <a:endParaRPr lang="en-US" sz="1600" dirty="0">
            <a:cs typeface="B Homa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دین شناسی</a:t>
          </a:r>
          <a:endParaRPr lang="en-US" sz="16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19FD72-4CD3-4E60-881B-B37A5DDB3DDB}" type="pres">
      <dgm:prSet presAssocID="{BE41E5F1-F0D1-4ECF-9530-635AB78B70E8}" presName="parTxOnlySpace" presStyleCnt="0"/>
      <dgm:spPr/>
    </dgm:pt>
    <dgm:pt modelId="{5E30953F-D0AA-4BDD-9162-51985928C73A}" type="pres">
      <dgm:prSet presAssocID="{CCBE482E-B430-49D4-83DD-214A4BF277E7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B43C6EBB-80AF-48A9-8840-6DB080D70906}" type="presOf" srcId="{FF7B9FA9-294F-431A-9A33-70B56EC629FD}" destId="{4D193FFC-A328-4C14-9857-7495C13C573D}" srcOrd="0" destOrd="0" presId="urn:microsoft.com/office/officeart/2005/8/layout/chevron1"/>
    <dgm:cxn modelId="{83C3AA5D-2B44-483C-866E-B3346414E3FE}" type="presOf" srcId="{CCBE482E-B430-49D4-83DD-214A4BF277E7}" destId="{5E30953F-D0AA-4BDD-9162-51985928C73A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FDA8C747-C3C8-4E81-B09E-F836F6727C0D}" type="presOf" srcId="{627E59C9-C641-4E1A-9C72-05E190D9D56D}" destId="{8EC98C11-D9EC-4A80-88FD-B7AF69152BE7}" srcOrd="0" destOrd="0" presId="urn:microsoft.com/office/officeart/2005/8/layout/chevron1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5EF64DB4-4C0F-4E51-AF67-8409014D2907}" type="presOf" srcId="{E93C1B18-C662-4A6E-AB00-495A0BE22690}" destId="{3F26EB02-B10D-47A7-B3BD-FB7723C53031}" srcOrd="0" destOrd="0" presId="urn:microsoft.com/office/officeart/2005/8/layout/chevron1"/>
    <dgm:cxn modelId="{4243D301-9E70-4579-AEA7-D17B2D63A76E}" type="presOf" srcId="{1D0857E2-2979-4505-BD9E-44459E1CA02A}" destId="{CACE6F89-D039-4D6E-B8D7-6A0452A528C5}" srcOrd="0" destOrd="0" presId="urn:microsoft.com/office/officeart/2005/8/layout/chevron1"/>
    <dgm:cxn modelId="{DFAFCF22-0F5C-41A4-A0AA-C4F4B3503F44}" type="presParOf" srcId="{CACE6F89-D039-4D6E-B8D7-6A0452A528C5}" destId="{3F26EB02-B10D-47A7-B3BD-FB7723C53031}" srcOrd="0" destOrd="0" presId="urn:microsoft.com/office/officeart/2005/8/layout/chevron1"/>
    <dgm:cxn modelId="{7D533E3D-70F7-46FD-B834-2C7A70276C3B}" type="presParOf" srcId="{CACE6F89-D039-4D6E-B8D7-6A0452A528C5}" destId="{D13D365E-CF09-403E-9ACC-466DB0F32D20}" srcOrd="1" destOrd="0" presId="urn:microsoft.com/office/officeart/2005/8/layout/chevron1"/>
    <dgm:cxn modelId="{3348BC38-A093-454A-A6D4-A7FB04125A4C}" type="presParOf" srcId="{CACE6F89-D039-4D6E-B8D7-6A0452A528C5}" destId="{4D193FFC-A328-4C14-9857-7495C13C573D}" srcOrd="2" destOrd="0" presId="urn:microsoft.com/office/officeart/2005/8/layout/chevron1"/>
    <dgm:cxn modelId="{3F14B774-AC9D-4BD4-A1CC-6A7A20424540}" type="presParOf" srcId="{CACE6F89-D039-4D6E-B8D7-6A0452A528C5}" destId="{2437B48D-B5F7-40F7-BB36-A52A68D6FEBD}" srcOrd="3" destOrd="0" presId="urn:microsoft.com/office/officeart/2005/8/layout/chevron1"/>
    <dgm:cxn modelId="{99CE58B4-B8F9-4BF0-A430-87D29F67E1C5}" type="presParOf" srcId="{CACE6F89-D039-4D6E-B8D7-6A0452A528C5}" destId="{8EC98C11-D9EC-4A80-88FD-B7AF69152BE7}" srcOrd="4" destOrd="0" presId="urn:microsoft.com/office/officeart/2005/8/layout/chevron1"/>
    <dgm:cxn modelId="{8DB4D82C-04F2-4EFF-8AEA-D74948EC78A0}" type="presParOf" srcId="{CACE6F89-D039-4D6E-B8D7-6A0452A528C5}" destId="{6B19FD72-4CD3-4E60-881B-B37A5DDB3DDB}" srcOrd="5" destOrd="0" presId="urn:microsoft.com/office/officeart/2005/8/layout/chevron1"/>
    <dgm:cxn modelId="{D4053CBE-5B22-478F-BDC1-9A1855F18C37}" type="presParOf" srcId="{CACE6F89-D039-4D6E-B8D7-6A0452A528C5}" destId="{5E30953F-D0AA-4BDD-9162-51985928C73A}" srcOrd="6" destOrd="0" presId="urn:microsoft.com/office/officeart/2005/8/layout/chevron1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12E8CE65-6C85-48E9-8878-7576D8A104BE}" type="doc">
      <dgm:prSet loTypeId="urn:microsoft.com/office/officeart/2005/8/layout/default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0650583-EE44-4C5F-AED0-DF4F4BB773B1}">
      <dgm:prSet phldrT="[Text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dirty="0" smtClean="0">
              <a:cs typeface="B Nazanin" pitchFamily="2" charset="-78"/>
            </a:rPr>
            <a:t>اصل خداجویی</a:t>
          </a:r>
          <a:endParaRPr lang="en-US" dirty="0">
            <a:cs typeface="B Nazanin" pitchFamily="2" charset="-78"/>
          </a:endParaRPr>
        </a:p>
      </dgm:t>
    </dgm:pt>
    <dgm:pt modelId="{27D2F523-BFB3-408B-BB42-810EEE5FCEB2}" type="parTrans" cxnId="{467A2A2D-7BB7-4CCF-885D-B3A13DC101F2}">
      <dgm:prSet/>
      <dgm:spPr/>
      <dgm:t>
        <a:bodyPr/>
        <a:lstStyle/>
        <a:p>
          <a:endParaRPr lang="en-US"/>
        </a:p>
      </dgm:t>
    </dgm:pt>
    <dgm:pt modelId="{42D090F0-D08A-4884-A8E6-F6C0E619F09E}" type="sibTrans" cxnId="{467A2A2D-7BB7-4CCF-885D-B3A13DC101F2}">
      <dgm:prSet/>
      <dgm:spPr/>
      <dgm:t>
        <a:bodyPr/>
        <a:lstStyle/>
        <a:p>
          <a:endParaRPr lang="en-US"/>
        </a:p>
      </dgm:t>
    </dgm:pt>
    <dgm:pt modelId="{5A429C20-7087-450F-8D61-110EB86E29E5}">
      <dgm:prSet phldrT="[Text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dirty="0" smtClean="0">
              <a:cs typeface="B Nazanin" pitchFamily="2" charset="-78"/>
            </a:rPr>
            <a:t>اصل زیبایی گرایی</a:t>
          </a:r>
          <a:endParaRPr lang="en-US" dirty="0">
            <a:cs typeface="B Nazanin" pitchFamily="2" charset="-78"/>
          </a:endParaRPr>
        </a:p>
      </dgm:t>
    </dgm:pt>
    <dgm:pt modelId="{326BB79D-10D3-4365-9D55-E435DFF03837}" type="parTrans" cxnId="{1A5ABA91-4930-483B-B12F-49E4631AC70D}">
      <dgm:prSet/>
      <dgm:spPr/>
      <dgm:t>
        <a:bodyPr/>
        <a:lstStyle/>
        <a:p>
          <a:endParaRPr lang="en-US"/>
        </a:p>
      </dgm:t>
    </dgm:pt>
    <dgm:pt modelId="{CC84C357-C4E9-4F10-A66F-063E404B1595}" type="sibTrans" cxnId="{1A5ABA91-4930-483B-B12F-49E4631AC70D}">
      <dgm:prSet/>
      <dgm:spPr/>
      <dgm:t>
        <a:bodyPr/>
        <a:lstStyle/>
        <a:p>
          <a:endParaRPr lang="en-US"/>
        </a:p>
      </dgm:t>
    </dgm:pt>
    <dgm:pt modelId="{FDDE2578-C447-451D-A7ED-FBD671CCB9E1}">
      <dgm:prSet phldrT="[Text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dirty="0" smtClean="0">
              <a:cs typeface="B Nazanin" pitchFamily="2" charset="-78"/>
            </a:rPr>
            <a:t>اصل خلاقیت انسان</a:t>
          </a:r>
          <a:endParaRPr lang="en-US" dirty="0">
            <a:cs typeface="B Nazanin" pitchFamily="2" charset="-78"/>
          </a:endParaRPr>
        </a:p>
      </dgm:t>
    </dgm:pt>
    <dgm:pt modelId="{FA396DF3-9251-4BF7-A167-239CFB2F80F3}" type="parTrans" cxnId="{90697A55-71A8-490D-8FF6-FAA5972B7850}">
      <dgm:prSet/>
      <dgm:spPr/>
      <dgm:t>
        <a:bodyPr/>
        <a:lstStyle/>
        <a:p>
          <a:endParaRPr lang="en-US"/>
        </a:p>
      </dgm:t>
    </dgm:pt>
    <dgm:pt modelId="{63358C3A-C636-47F0-AF42-6886751FA865}" type="sibTrans" cxnId="{90697A55-71A8-490D-8FF6-FAA5972B7850}">
      <dgm:prSet/>
      <dgm:spPr/>
      <dgm:t>
        <a:bodyPr/>
        <a:lstStyle/>
        <a:p>
          <a:endParaRPr lang="en-US"/>
        </a:p>
      </dgm:t>
    </dgm:pt>
    <dgm:pt modelId="{2DF8C259-0CD1-4EF0-870E-C46FB19D4412}">
      <dgm:prSet phldrT="[Text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dirty="0" smtClean="0">
              <a:cs typeface="B Nazanin" pitchFamily="2" charset="-78"/>
            </a:rPr>
            <a:t>اصل حق جویی</a:t>
          </a:r>
          <a:endParaRPr lang="en-US" dirty="0">
            <a:cs typeface="B Nazanin" pitchFamily="2" charset="-78"/>
          </a:endParaRPr>
        </a:p>
      </dgm:t>
    </dgm:pt>
    <dgm:pt modelId="{C51A52B1-5923-4920-B35A-F0A7DCFF90A1}" type="parTrans" cxnId="{6969E62C-5636-42F8-9421-D29610F77CE7}">
      <dgm:prSet/>
      <dgm:spPr/>
      <dgm:t>
        <a:bodyPr/>
        <a:lstStyle/>
        <a:p>
          <a:endParaRPr lang="en-US"/>
        </a:p>
      </dgm:t>
    </dgm:pt>
    <dgm:pt modelId="{D6C7EFD3-7641-4027-97BA-C7EADFD3E253}" type="sibTrans" cxnId="{6969E62C-5636-42F8-9421-D29610F77CE7}">
      <dgm:prSet/>
      <dgm:spPr/>
      <dgm:t>
        <a:bodyPr/>
        <a:lstStyle/>
        <a:p>
          <a:endParaRPr lang="en-US"/>
        </a:p>
      </dgm:t>
    </dgm:pt>
    <dgm:pt modelId="{D714ABC4-52D5-48AA-B45B-F83016821619}">
      <dgm:prSet phldrT="[Text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dirty="0" smtClean="0">
              <a:cs typeface="B Nazanin" pitchFamily="2" charset="-78"/>
            </a:rPr>
            <a:t>اصل دفع شرور از انسان</a:t>
          </a:r>
          <a:endParaRPr lang="en-US" dirty="0">
            <a:cs typeface="B Nazanin" pitchFamily="2" charset="-78"/>
          </a:endParaRPr>
        </a:p>
      </dgm:t>
    </dgm:pt>
    <dgm:pt modelId="{A3DB05DD-2112-4694-B5E1-11FB709114A9}" type="parTrans" cxnId="{132D2ED4-3644-4EBA-9ECC-1593B7B1FC11}">
      <dgm:prSet/>
      <dgm:spPr/>
      <dgm:t>
        <a:bodyPr/>
        <a:lstStyle/>
        <a:p>
          <a:endParaRPr lang="en-US"/>
        </a:p>
      </dgm:t>
    </dgm:pt>
    <dgm:pt modelId="{8148AF07-9755-4064-B50C-183ABB2E7E0F}" type="sibTrans" cxnId="{132D2ED4-3644-4EBA-9ECC-1593B7B1FC11}">
      <dgm:prSet/>
      <dgm:spPr/>
      <dgm:t>
        <a:bodyPr/>
        <a:lstStyle/>
        <a:p>
          <a:endParaRPr lang="en-US"/>
        </a:p>
      </dgm:t>
    </dgm:pt>
    <dgm:pt modelId="{696DA56D-53EA-4703-A85C-FB47AAFEED69}">
      <dgm:prSet phldrT="[Text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dirty="0" smtClean="0">
              <a:cs typeface="B Nazanin" pitchFamily="2" charset="-78"/>
            </a:rPr>
            <a:t>اصل خیرخواهی</a:t>
          </a:r>
          <a:endParaRPr lang="en-US" dirty="0">
            <a:cs typeface="B Nazanin" pitchFamily="2" charset="-78"/>
          </a:endParaRPr>
        </a:p>
      </dgm:t>
    </dgm:pt>
    <dgm:pt modelId="{A7258C41-810A-4B99-B9B4-3E6AD6749084}" type="parTrans" cxnId="{38F7E230-E307-43AF-88D7-DAAD9992827C}">
      <dgm:prSet/>
      <dgm:spPr/>
      <dgm:t>
        <a:bodyPr/>
        <a:lstStyle/>
        <a:p>
          <a:endParaRPr lang="en-US"/>
        </a:p>
      </dgm:t>
    </dgm:pt>
    <dgm:pt modelId="{015A2E9A-214F-45F1-973F-23DBBD7C3A1E}" type="sibTrans" cxnId="{38F7E230-E307-43AF-88D7-DAAD9992827C}">
      <dgm:prSet/>
      <dgm:spPr/>
      <dgm:t>
        <a:bodyPr/>
        <a:lstStyle/>
        <a:p>
          <a:endParaRPr lang="en-US"/>
        </a:p>
      </dgm:t>
    </dgm:pt>
    <dgm:pt modelId="{100A8857-6F91-45BD-A9B5-CC71C012F035}">
      <dgm:prSet phldrT="[Text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dirty="0" smtClean="0">
              <a:cs typeface="B Nazanin" pitchFamily="2" charset="-78"/>
            </a:rPr>
            <a:t>اصل عدالت طلبی</a:t>
          </a:r>
          <a:endParaRPr lang="en-US" dirty="0">
            <a:cs typeface="B Nazanin" pitchFamily="2" charset="-78"/>
          </a:endParaRPr>
        </a:p>
      </dgm:t>
    </dgm:pt>
    <dgm:pt modelId="{522CBB71-9C3E-4835-A494-807823CA87CD}" type="parTrans" cxnId="{89B026F2-DD9E-443C-93E4-50A51A867200}">
      <dgm:prSet/>
      <dgm:spPr/>
      <dgm:t>
        <a:bodyPr/>
        <a:lstStyle/>
        <a:p>
          <a:endParaRPr lang="en-US"/>
        </a:p>
      </dgm:t>
    </dgm:pt>
    <dgm:pt modelId="{8356AD36-DACE-4F85-9924-CCB259B43D0F}" type="sibTrans" cxnId="{89B026F2-DD9E-443C-93E4-50A51A867200}">
      <dgm:prSet/>
      <dgm:spPr/>
      <dgm:t>
        <a:bodyPr/>
        <a:lstStyle/>
        <a:p>
          <a:endParaRPr lang="en-US"/>
        </a:p>
      </dgm:t>
    </dgm:pt>
    <dgm:pt modelId="{BEA04E21-93C0-43D8-8ED4-37831E71AEC0}">
      <dgm:prSet phldrT="[Text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dirty="0" smtClean="0">
              <a:cs typeface="B Nazanin" pitchFamily="2" charset="-78"/>
            </a:rPr>
            <a:t>اصل خداشناسی</a:t>
          </a:r>
          <a:endParaRPr lang="en-US" dirty="0">
            <a:cs typeface="B Nazanin" pitchFamily="2" charset="-78"/>
          </a:endParaRPr>
        </a:p>
      </dgm:t>
    </dgm:pt>
    <dgm:pt modelId="{00B60365-52B2-49FD-B8CE-669B9A05803A}" type="parTrans" cxnId="{F307BC72-E00C-460E-B64C-D23C6E1AE26D}">
      <dgm:prSet/>
      <dgm:spPr/>
      <dgm:t>
        <a:bodyPr/>
        <a:lstStyle/>
        <a:p>
          <a:endParaRPr lang="en-US"/>
        </a:p>
      </dgm:t>
    </dgm:pt>
    <dgm:pt modelId="{88246F7C-7E25-4976-BA12-D76A4541649C}" type="sibTrans" cxnId="{F307BC72-E00C-460E-B64C-D23C6E1AE26D}">
      <dgm:prSet/>
      <dgm:spPr/>
      <dgm:t>
        <a:bodyPr/>
        <a:lstStyle/>
        <a:p>
          <a:endParaRPr lang="en-US"/>
        </a:p>
      </dgm:t>
    </dgm:pt>
    <dgm:pt modelId="{51C723D4-657C-4E68-B5B9-C102E3E00AF1}" type="pres">
      <dgm:prSet presAssocID="{12E8CE65-6C85-48E9-8878-7576D8A104B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2D7D63E-5208-45FC-9E05-9B2DA5867BB7}" type="pres">
      <dgm:prSet presAssocID="{10650583-EE44-4C5F-AED0-DF4F4BB773B1}" presName="node" presStyleLbl="node1" presStyleIdx="0" presStyleCnt="8" custLinFactNeighborX="540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F9B82B-6315-4EBF-8D83-A3D466A97F15}" type="pres">
      <dgm:prSet presAssocID="{42D090F0-D08A-4884-A8E6-F6C0E619F09E}" presName="sibTrans" presStyleCnt="0"/>
      <dgm:spPr/>
    </dgm:pt>
    <dgm:pt modelId="{5B29A9DC-1AF0-4522-8D5A-A69E6AE045B7}" type="pres">
      <dgm:prSet presAssocID="{5A429C20-7087-450F-8D61-110EB86E29E5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1D031C-3EEC-484F-9727-710A14095493}" type="pres">
      <dgm:prSet presAssocID="{CC84C357-C4E9-4F10-A66F-063E404B1595}" presName="sibTrans" presStyleCnt="0"/>
      <dgm:spPr/>
    </dgm:pt>
    <dgm:pt modelId="{DDD5BB6E-B890-4CBC-A3C0-2FEA4129D05E}" type="pres">
      <dgm:prSet presAssocID="{FDDE2578-C447-451D-A7ED-FBD671CCB9E1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C854EB1-9846-4298-B5DB-C2F563C5A822}" type="pres">
      <dgm:prSet presAssocID="{63358C3A-C636-47F0-AF42-6886751FA865}" presName="sibTrans" presStyleCnt="0"/>
      <dgm:spPr/>
    </dgm:pt>
    <dgm:pt modelId="{837D8255-8D9B-4D8A-848B-4ACD7663983B}" type="pres">
      <dgm:prSet presAssocID="{100A8857-6F91-45BD-A9B5-CC71C012F035}" presName="node" presStyleLbl="node1" presStyleIdx="3" presStyleCnt="8" custLinFactNeighborX="-540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025BFA-0A4C-4806-867F-22792C815C57}" type="pres">
      <dgm:prSet presAssocID="{8356AD36-DACE-4F85-9924-CCB259B43D0F}" presName="sibTrans" presStyleCnt="0"/>
      <dgm:spPr/>
    </dgm:pt>
    <dgm:pt modelId="{500166C7-1DE1-4AE5-B90B-41F6AB48C4B5}" type="pres">
      <dgm:prSet presAssocID="{2DF8C259-0CD1-4EF0-870E-C46FB19D4412}" presName="node" presStyleLbl="node1" presStyleIdx="4" presStyleCnt="8" custLinFactNeighborX="540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82B305-84CB-4AB7-A19A-2127650A3ADB}" type="pres">
      <dgm:prSet presAssocID="{D6C7EFD3-7641-4027-97BA-C7EADFD3E253}" presName="sibTrans" presStyleCnt="0"/>
      <dgm:spPr/>
    </dgm:pt>
    <dgm:pt modelId="{2EAFBB57-792F-47BB-82F8-D7E17B500DF5}" type="pres">
      <dgm:prSet presAssocID="{D714ABC4-52D5-48AA-B45B-F83016821619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658561-73A1-4ACD-9F28-478B5F474C07}" type="pres">
      <dgm:prSet presAssocID="{8148AF07-9755-4064-B50C-183ABB2E7E0F}" presName="sibTrans" presStyleCnt="0"/>
      <dgm:spPr/>
    </dgm:pt>
    <dgm:pt modelId="{9AC1E361-AAED-45CD-A4A8-26A105C202C8}" type="pres">
      <dgm:prSet presAssocID="{696DA56D-53EA-4703-A85C-FB47AAFEED69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2217D0-81AB-442F-AACC-211E4C98FE82}" type="pres">
      <dgm:prSet presAssocID="{015A2E9A-214F-45F1-973F-23DBBD7C3A1E}" presName="sibTrans" presStyleCnt="0"/>
      <dgm:spPr/>
    </dgm:pt>
    <dgm:pt modelId="{BBED10FD-384B-416F-88F2-7EF8E34EA482}" type="pres">
      <dgm:prSet presAssocID="{BEA04E21-93C0-43D8-8ED4-37831E71AEC0}" presName="node" presStyleLbl="node1" presStyleIdx="7" presStyleCnt="8" custLinFactNeighborX="-540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A2E6964-7EB2-4FCA-A602-FE5FC08768AF}" type="presOf" srcId="{100A8857-6F91-45BD-A9B5-CC71C012F035}" destId="{837D8255-8D9B-4D8A-848B-4ACD7663983B}" srcOrd="0" destOrd="0" presId="urn:microsoft.com/office/officeart/2005/8/layout/default#2"/>
    <dgm:cxn modelId="{81535F22-D3F0-4BAA-8D33-3A41CDE757E2}" type="presOf" srcId="{696DA56D-53EA-4703-A85C-FB47AAFEED69}" destId="{9AC1E361-AAED-45CD-A4A8-26A105C202C8}" srcOrd="0" destOrd="0" presId="urn:microsoft.com/office/officeart/2005/8/layout/default#2"/>
    <dgm:cxn modelId="{38F7E230-E307-43AF-88D7-DAAD9992827C}" srcId="{12E8CE65-6C85-48E9-8878-7576D8A104BE}" destId="{696DA56D-53EA-4703-A85C-FB47AAFEED69}" srcOrd="6" destOrd="0" parTransId="{A7258C41-810A-4B99-B9B4-3E6AD6749084}" sibTransId="{015A2E9A-214F-45F1-973F-23DBBD7C3A1E}"/>
    <dgm:cxn modelId="{1A5ABA91-4930-483B-B12F-49E4631AC70D}" srcId="{12E8CE65-6C85-48E9-8878-7576D8A104BE}" destId="{5A429C20-7087-450F-8D61-110EB86E29E5}" srcOrd="1" destOrd="0" parTransId="{326BB79D-10D3-4365-9D55-E435DFF03837}" sibTransId="{CC84C357-C4E9-4F10-A66F-063E404B1595}"/>
    <dgm:cxn modelId="{90697A55-71A8-490D-8FF6-FAA5972B7850}" srcId="{12E8CE65-6C85-48E9-8878-7576D8A104BE}" destId="{FDDE2578-C447-451D-A7ED-FBD671CCB9E1}" srcOrd="2" destOrd="0" parTransId="{FA396DF3-9251-4BF7-A167-239CFB2F80F3}" sibTransId="{63358C3A-C636-47F0-AF42-6886751FA865}"/>
    <dgm:cxn modelId="{F307BC72-E00C-460E-B64C-D23C6E1AE26D}" srcId="{12E8CE65-6C85-48E9-8878-7576D8A104BE}" destId="{BEA04E21-93C0-43D8-8ED4-37831E71AEC0}" srcOrd="7" destOrd="0" parTransId="{00B60365-52B2-49FD-B8CE-669B9A05803A}" sibTransId="{88246F7C-7E25-4976-BA12-D76A4541649C}"/>
    <dgm:cxn modelId="{2C648B77-7BE3-407F-96BC-D30DB9AFAF65}" type="presOf" srcId="{FDDE2578-C447-451D-A7ED-FBD671CCB9E1}" destId="{DDD5BB6E-B890-4CBC-A3C0-2FEA4129D05E}" srcOrd="0" destOrd="0" presId="urn:microsoft.com/office/officeart/2005/8/layout/default#2"/>
    <dgm:cxn modelId="{467A2A2D-7BB7-4CCF-885D-B3A13DC101F2}" srcId="{12E8CE65-6C85-48E9-8878-7576D8A104BE}" destId="{10650583-EE44-4C5F-AED0-DF4F4BB773B1}" srcOrd="0" destOrd="0" parTransId="{27D2F523-BFB3-408B-BB42-810EEE5FCEB2}" sibTransId="{42D090F0-D08A-4884-A8E6-F6C0E619F09E}"/>
    <dgm:cxn modelId="{132D2ED4-3644-4EBA-9ECC-1593B7B1FC11}" srcId="{12E8CE65-6C85-48E9-8878-7576D8A104BE}" destId="{D714ABC4-52D5-48AA-B45B-F83016821619}" srcOrd="5" destOrd="0" parTransId="{A3DB05DD-2112-4694-B5E1-11FB709114A9}" sibTransId="{8148AF07-9755-4064-B50C-183ABB2E7E0F}"/>
    <dgm:cxn modelId="{93754F9B-BA56-4F83-A3E9-122AD46EAD4D}" type="presOf" srcId="{10650583-EE44-4C5F-AED0-DF4F4BB773B1}" destId="{D2D7D63E-5208-45FC-9E05-9B2DA5867BB7}" srcOrd="0" destOrd="0" presId="urn:microsoft.com/office/officeart/2005/8/layout/default#2"/>
    <dgm:cxn modelId="{98E9EB58-533E-49E8-B1A7-EB14DF359B64}" type="presOf" srcId="{5A429C20-7087-450F-8D61-110EB86E29E5}" destId="{5B29A9DC-1AF0-4522-8D5A-A69E6AE045B7}" srcOrd="0" destOrd="0" presId="urn:microsoft.com/office/officeart/2005/8/layout/default#2"/>
    <dgm:cxn modelId="{6969E62C-5636-42F8-9421-D29610F77CE7}" srcId="{12E8CE65-6C85-48E9-8878-7576D8A104BE}" destId="{2DF8C259-0CD1-4EF0-870E-C46FB19D4412}" srcOrd="4" destOrd="0" parTransId="{C51A52B1-5923-4920-B35A-F0A7DCFF90A1}" sibTransId="{D6C7EFD3-7641-4027-97BA-C7EADFD3E253}"/>
    <dgm:cxn modelId="{8D6A17AE-AA1C-4ABA-B9C9-B22691F59917}" type="presOf" srcId="{12E8CE65-6C85-48E9-8878-7576D8A104BE}" destId="{51C723D4-657C-4E68-B5B9-C102E3E00AF1}" srcOrd="0" destOrd="0" presId="urn:microsoft.com/office/officeart/2005/8/layout/default#2"/>
    <dgm:cxn modelId="{89B026F2-DD9E-443C-93E4-50A51A867200}" srcId="{12E8CE65-6C85-48E9-8878-7576D8A104BE}" destId="{100A8857-6F91-45BD-A9B5-CC71C012F035}" srcOrd="3" destOrd="0" parTransId="{522CBB71-9C3E-4835-A494-807823CA87CD}" sibTransId="{8356AD36-DACE-4F85-9924-CCB259B43D0F}"/>
    <dgm:cxn modelId="{72307804-D0D8-4039-98B8-E2F808EC17B1}" type="presOf" srcId="{D714ABC4-52D5-48AA-B45B-F83016821619}" destId="{2EAFBB57-792F-47BB-82F8-D7E17B500DF5}" srcOrd="0" destOrd="0" presId="urn:microsoft.com/office/officeart/2005/8/layout/default#2"/>
    <dgm:cxn modelId="{D5A3BC01-49C2-4FF9-8AFC-FFBC84DD16F1}" type="presOf" srcId="{BEA04E21-93C0-43D8-8ED4-37831E71AEC0}" destId="{BBED10FD-384B-416F-88F2-7EF8E34EA482}" srcOrd="0" destOrd="0" presId="urn:microsoft.com/office/officeart/2005/8/layout/default#2"/>
    <dgm:cxn modelId="{2971A952-F025-450F-93FF-74C9EDB68638}" type="presOf" srcId="{2DF8C259-0CD1-4EF0-870E-C46FB19D4412}" destId="{500166C7-1DE1-4AE5-B90B-41F6AB48C4B5}" srcOrd="0" destOrd="0" presId="urn:microsoft.com/office/officeart/2005/8/layout/default#2"/>
    <dgm:cxn modelId="{00C8FFB3-3A96-4343-882D-793A1A81944C}" type="presParOf" srcId="{51C723D4-657C-4E68-B5B9-C102E3E00AF1}" destId="{D2D7D63E-5208-45FC-9E05-9B2DA5867BB7}" srcOrd="0" destOrd="0" presId="urn:microsoft.com/office/officeart/2005/8/layout/default#2"/>
    <dgm:cxn modelId="{6AF1C93F-51E2-49A2-8F2D-00CE7075A8F6}" type="presParOf" srcId="{51C723D4-657C-4E68-B5B9-C102E3E00AF1}" destId="{27F9B82B-6315-4EBF-8D83-A3D466A97F15}" srcOrd="1" destOrd="0" presId="urn:microsoft.com/office/officeart/2005/8/layout/default#2"/>
    <dgm:cxn modelId="{38761745-EAD1-45DE-BC77-AAA7C98CF861}" type="presParOf" srcId="{51C723D4-657C-4E68-B5B9-C102E3E00AF1}" destId="{5B29A9DC-1AF0-4522-8D5A-A69E6AE045B7}" srcOrd="2" destOrd="0" presId="urn:microsoft.com/office/officeart/2005/8/layout/default#2"/>
    <dgm:cxn modelId="{1CE6D590-191A-4FBC-8073-FBF727973733}" type="presParOf" srcId="{51C723D4-657C-4E68-B5B9-C102E3E00AF1}" destId="{481D031C-3EEC-484F-9727-710A14095493}" srcOrd="3" destOrd="0" presId="urn:microsoft.com/office/officeart/2005/8/layout/default#2"/>
    <dgm:cxn modelId="{3A841884-6104-4C61-8F2B-E81024F86325}" type="presParOf" srcId="{51C723D4-657C-4E68-B5B9-C102E3E00AF1}" destId="{DDD5BB6E-B890-4CBC-A3C0-2FEA4129D05E}" srcOrd="4" destOrd="0" presId="urn:microsoft.com/office/officeart/2005/8/layout/default#2"/>
    <dgm:cxn modelId="{CDAE9D27-CA33-4CC1-BF48-3498F384A1A4}" type="presParOf" srcId="{51C723D4-657C-4E68-B5B9-C102E3E00AF1}" destId="{2C854EB1-9846-4298-B5DB-C2F563C5A822}" srcOrd="5" destOrd="0" presId="urn:microsoft.com/office/officeart/2005/8/layout/default#2"/>
    <dgm:cxn modelId="{2F1754F9-89C0-4C12-80A3-A66393926900}" type="presParOf" srcId="{51C723D4-657C-4E68-B5B9-C102E3E00AF1}" destId="{837D8255-8D9B-4D8A-848B-4ACD7663983B}" srcOrd="6" destOrd="0" presId="urn:microsoft.com/office/officeart/2005/8/layout/default#2"/>
    <dgm:cxn modelId="{E7B7309C-F433-4617-80D7-685C109677D8}" type="presParOf" srcId="{51C723D4-657C-4E68-B5B9-C102E3E00AF1}" destId="{53025BFA-0A4C-4806-867F-22792C815C57}" srcOrd="7" destOrd="0" presId="urn:microsoft.com/office/officeart/2005/8/layout/default#2"/>
    <dgm:cxn modelId="{4CBF4D7A-1222-45B5-A41C-66E3B303A8C3}" type="presParOf" srcId="{51C723D4-657C-4E68-B5B9-C102E3E00AF1}" destId="{500166C7-1DE1-4AE5-B90B-41F6AB48C4B5}" srcOrd="8" destOrd="0" presId="urn:microsoft.com/office/officeart/2005/8/layout/default#2"/>
    <dgm:cxn modelId="{5B2A261B-8B10-488F-B08C-E28215423300}" type="presParOf" srcId="{51C723D4-657C-4E68-B5B9-C102E3E00AF1}" destId="{FA82B305-84CB-4AB7-A19A-2127650A3ADB}" srcOrd="9" destOrd="0" presId="urn:microsoft.com/office/officeart/2005/8/layout/default#2"/>
    <dgm:cxn modelId="{36541F8A-7797-461E-AC34-CAB7806E8F3E}" type="presParOf" srcId="{51C723D4-657C-4E68-B5B9-C102E3E00AF1}" destId="{2EAFBB57-792F-47BB-82F8-D7E17B500DF5}" srcOrd="10" destOrd="0" presId="urn:microsoft.com/office/officeart/2005/8/layout/default#2"/>
    <dgm:cxn modelId="{C38B9FD5-247C-4C1E-907D-C2731653F417}" type="presParOf" srcId="{51C723D4-657C-4E68-B5B9-C102E3E00AF1}" destId="{4C658561-73A1-4ACD-9F28-478B5F474C07}" srcOrd="11" destOrd="0" presId="urn:microsoft.com/office/officeart/2005/8/layout/default#2"/>
    <dgm:cxn modelId="{5822944F-50F3-4B3A-ACD9-545F6EA376F5}" type="presParOf" srcId="{51C723D4-657C-4E68-B5B9-C102E3E00AF1}" destId="{9AC1E361-AAED-45CD-A4A8-26A105C202C8}" srcOrd="12" destOrd="0" presId="urn:microsoft.com/office/officeart/2005/8/layout/default#2"/>
    <dgm:cxn modelId="{6C2A3A0D-3398-479D-8AB6-1620C110C0A8}" type="presParOf" srcId="{51C723D4-657C-4E68-B5B9-C102E3E00AF1}" destId="{102217D0-81AB-442F-AACC-211E4C98FE82}" srcOrd="13" destOrd="0" presId="urn:microsoft.com/office/officeart/2005/8/layout/default#2"/>
    <dgm:cxn modelId="{474737EE-7683-4442-B3A8-4249B48E7E16}" type="presParOf" srcId="{51C723D4-657C-4E68-B5B9-C102E3E00AF1}" destId="{BBED10FD-384B-416F-88F2-7EF8E34EA482}" srcOrd="14" destOrd="0" presId="urn:microsoft.com/office/officeart/2005/8/layout/default#2"/>
  </dgm:cxnLst>
  <dgm:bg/>
  <dgm:whole>
    <a:ln>
      <a:solidFill>
        <a:schemeClr val="accent3">
          <a:lumMod val="60000"/>
          <a:lumOff val="40000"/>
        </a:schemeClr>
      </a:solidFill>
    </a:ln>
  </dgm:whole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خداشناسی</a:t>
          </a:r>
          <a:endParaRPr lang="en-US" sz="1600" dirty="0">
            <a:cs typeface="B Homa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جهان شناسی</a:t>
          </a:r>
          <a:endParaRPr lang="en-US" sz="1600" dirty="0">
            <a:cs typeface="B Homa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انسان شناسی</a:t>
          </a:r>
          <a:endParaRPr lang="en-US" sz="1600" dirty="0">
            <a:cs typeface="B Homa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دین شناسی</a:t>
          </a:r>
          <a:endParaRPr lang="en-US" sz="16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19FD72-4CD3-4E60-881B-B37A5DDB3DDB}" type="pres">
      <dgm:prSet presAssocID="{BE41E5F1-F0D1-4ECF-9530-635AB78B70E8}" presName="parTxOnlySpace" presStyleCnt="0"/>
      <dgm:spPr/>
    </dgm:pt>
    <dgm:pt modelId="{5E30953F-D0AA-4BDD-9162-51985928C73A}" type="pres">
      <dgm:prSet presAssocID="{CCBE482E-B430-49D4-83DD-214A4BF277E7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CA9AB9E-AADD-4BA6-8579-F5B3304D7C7D}" type="presOf" srcId="{627E59C9-C641-4E1A-9C72-05E190D9D56D}" destId="{8EC98C11-D9EC-4A80-88FD-B7AF69152BE7}" srcOrd="0" destOrd="0" presId="urn:microsoft.com/office/officeart/2005/8/layout/chevron1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FB53C04C-B9A7-4029-AABC-C550D39DCABC}" type="presOf" srcId="{1D0857E2-2979-4505-BD9E-44459E1CA02A}" destId="{CACE6F89-D039-4D6E-B8D7-6A0452A528C5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B19EAD74-B23F-44BD-BDDA-11DE0A5B017C}" type="presOf" srcId="{E93C1B18-C662-4A6E-AB00-495A0BE22690}" destId="{3F26EB02-B10D-47A7-B3BD-FB7723C53031}" srcOrd="0" destOrd="0" presId="urn:microsoft.com/office/officeart/2005/8/layout/chevron1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9FA67BAF-EAFA-4C7C-87A0-EEA461C119B4}" type="presOf" srcId="{FF7B9FA9-294F-431A-9A33-70B56EC629FD}" destId="{4D193FFC-A328-4C14-9857-7495C13C573D}" srcOrd="0" destOrd="0" presId="urn:microsoft.com/office/officeart/2005/8/layout/chevron1"/>
    <dgm:cxn modelId="{1633F98A-4AD1-4125-835E-5ECE629E5A37}" type="presOf" srcId="{CCBE482E-B430-49D4-83DD-214A4BF277E7}" destId="{5E30953F-D0AA-4BDD-9162-51985928C73A}" srcOrd="0" destOrd="0" presId="urn:microsoft.com/office/officeart/2005/8/layout/chevron1"/>
    <dgm:cxn modelId="{4C7784F7-B10A-435C-8DEA-32725B62B449}" type="presParOf" srcId="{CACE6F89-D039-4D6E-B8D7-6A0452A528C5}" destId="{3F26EB02-B10D-47A7-B3BD-FB7723C53031}" srcOrd="0" destOrd="0" presId="urn:microsoft.com/office/officeart/2005/8/layout/chevron1"/>
    <dgm:cxn modelId="{B4CF89FA-1C0B-4ACC-AA2E-B5026EE3F8F9}" type="presParOf" srcId="{CACE6F89-D039-4D6E-B8D7-6A0452A528C5}" destId="{D13D365E-CF09-403E-9ACC-466DB0F32D20}" srcOrd="1" destOrd="0" presId="urn:microsoft.com/office/officeart/2005/8/layout/chevron1"/>
    <dgm:cxn modelId="{A25B384E-4074-4890-9D7B-E407E92973A5}" type="presParOf" srcId="{CACE6F89-D039-4D6E-B8D7-6A0452A528C5}" destId="{4D193FFC-A328-4C14-9857-7495C13C573D}" srcOrd="2" destOrd="0" presId="urn:microsoft.com/office/officeart/2005/8/layout/chevron1"/>
    <dgm:cxn modelId="{AEDF6082-213A-4C1B-AC2D-F4329C3F514C}" type="presParOf" srcId="{CACE6F89-D039-4D6E-B8D7-6A0452A528C5}" destId="{2437B48D-B5F7-40F7-BB36-A52A68D6FEBD}" srcOrd="3" destOrd="0" presId="urn:microsoft.com/office/officeart/2005/8/layout/chevron1"/>
    <dgm:cxn modelId="{93A6BDDC-82BF-4A2B-B39C-555C554BDA36}" type="presParOf" srcId="{CACE6F89-D039-4D6E-B8D7-6A0452A528C5}" destId="{8EC98C11-D9EC-4A80-88FD-B7AF69152BE7}" srcOrd="4" destOrd="0" presId="urn:microsoft.com/office/officeart/2005/8/layout/chevron1"/>
    <dgm:cxn modelId="{706176B1-52E0-409A-9DD3-42AD1F53C375}" type="presParOf" srcId="{CACE6F89-D039-4D6E-B8D7-6A0452A528C5}" destId="{6B19FD72-4CD3-4E60-881B-B37A5DDB3DDB}" srcOrd="5" destOrd="0" presId="urn:microsoft.com/office/officeart/2005/8/layout/chevron1"/>
    <dgm:cxn modelId="{C1250099-2E1C-42C9-A724-0C74A5959EEE}" type="presParOf" srcId="{CACE6F89-D039-4D6E-B8D7-6A0452A528C5}" destId="{5E30953F-D0AA-4BDD-9162-51985928C73A}" srcOrd="6" destOrd="0" presId="urn:microsoft.com/office/officeart/2005/8/layout/chevron1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lProcess1" loCatId="process" qsTypeId="urn:microsoft.com/office/officeart/2005/8/quickstyle/simple1" qsCatId="simple" csTypeId="urn:microsoft.com/office/officeart/2005/8/colors/accent0_1" csCatId="mainScheme" phldr="1"/>
      <dgm:spPr/>
    </dgm:pt>
    <dgm:pt modelId="{CCBE482E-B430-49D4-83DD-214A4BF277E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اهداف انسان</a:t>
          </a:r>
          <a:endParaRPr lang="en-US" sz="19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D6FB3C55-18F5-4DB5-8C14-E036E08527B0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روابط انسان</a:t>
          </a:r>
          <a:endParaRPr lang="en-US" sz="1900" dirty="0">
            <a:cs typeface="B Homa" pitchFamily="2" charset="-78"/>
          </a:endParaRPr>
        </a:p>
      </dgm:t>
    </dgm:pt>
    <dgm:pt modelId="{FDFBC173-611C-4238-950F-3D1221A5F23F}" type="parTrans" cxnId="{E3192FCA-D39F-4ED8-8B4C-9E26E505825A}">
      <dgm:prSet/>
      <dgm:spPr/>
      <dgm:t>
        <a:bodyPr/>
        <a:lstStyle/>
        <a:p>
          <a:endParaRPr lang="en-US"/>
        </a:p>
      </dgm:t>
    </dgm:pt>
    <dgm:pt modelId="{56C9C6B3-9B4A-4311-9E01-925D92D0FB28}" type="sibTrans" cxnId="{E3192FCA-D39F-4ED8-8B4C-9E26E505825A}">
      <dgm:prSet/>
      <dgm:spPr/>
      <dgm:t>
        <a:bodyPr/>
        <a:lstStyle/>
        <a:p>
          <a:endParaRPr lang="en-US"/>
        </a:p>
      </dgm:t>
    </dgm:pt>
    <dgm:pt modelId="{10CE557B-41FA-4CDB-BA8D-E1A9A7565DC6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ابعاد انسان</a:t>
          </a:r>
          <a:endParaRPr lang="en-US" sz="1900" dirty="0">
            <a:cs typeface="B Homa" pitchFamily="2" charset="-78"/>
          </a:endParaRPr>
        </a:p>
      </dgm:t>
    </dgm:pt>
    <dgm:pt modelId="{E62DC54F-1E17-4029-B121-00F01935F933}" type="parTrans" cxnId="{CAD4FB55-4644-4B9E-8E02-E555581B07CA}">
      <dgm:prSet/>
      <dgm:spPr/>
      <dgm:t>
        <a:bodyPr/>
        <a:lstStyle/>
        <a:p>
          <a:endParaRPr lang="en-US"/>
        </a:p>
      </dgm:t>
    </dgm:pt>
    <dgm:pt modelId="{0DE2A566-E6A5-4BB5-AAC3-D4935E885DEF}" type="sibTrans" cxnId="{CAD4FB55-4644-4B9E-8E02-E555581B07CA}">
      <dgm:prSet/>
      <dgm:spPr/>
      <dgm:t>
        <a:bodyPr/>
        <a:lstStyle/>
        <a:p>
          <a:endParaRPr lang="en-US"/>
        </a:p>
      </dgm:t>
    </dgm:pt>
    <dgm:pt modelId="{EECAC711-BE3B-4E62-91EE-DED1DC41EF1A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بینش انسان</a:t>
          </a:r>
          <a:endParaRPr lang="en-US" sz="1900" dirty="0">
            <a:cs typeface="B Homa" pitchFamily="2" charset="-78"/>
          </a:endParaRPr>
        </a:p>
      </dgm:t>
    </dgm:pt>
    <dgm:pt modelId="{173C25D6-EE72-4FAA-9BAE-129C8FF03AB7}" type="parTrans" cxnId="{4972E3BB-3351-4629-BBEA-CE65A86CFCFF}">
      <dgm:prSet/>
      <dgm:spPr/>
      <dgm:t>
        <a:bodyPr/>
        <a:lstStyle/>
        <a:p>
          <a:endParaRPr lang="en-US"/>
        </a:p>
      </dgm:t>
    </dgm:pt>
    <dgm:pt modelId="{198B4664-444B-42C9-9D19-DCB4C4B47194}" type="sibTrans" cxnId="{4972E3BB-3351-4629-BBEA-CE65A86CFCFF}">
      <dgm:prSet/>
      <dgm:spPr/>
      <dgm:t>
        <a:bodyPr/>
        <a:lstStyle/>
        <a:p>
          <a:endParaRPr lang="en-US"/>
        </a:p>
      </dgm:t>
    </dgm:pt>
    <dgm:pt modelId="{BB6998E1-2237-41CE-A0F9-2665C3094C06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گرایش انسان</a:t>
          </a:r>
          <a:endParaRPr lang="en-US" sz="1900" dirty="0">
            <a:cs typeface="B Homa" pitchFamily="2" charset="-78"/>
          </a:endParaRPr>
        </a:p>
      </dgm:t>
    </dgm:pt>
    <dgm:pt modelId="{4A22F7B6-DE80-475F-8FE8-7C58944A9642}" type="parTrans" cxnId="{6FCA8D9E-ED3D-4371-9068-D39974617DDD}">
      <dgm:prSet/>
      <dgm:spPr/>
      <dgm:t>
        <a:bodyPr/>
        <a:lstStyle/>
        <a:p>
          <a:endParaRPr lang="en-US"/>
        </a:p>
      </dgm:t>
    </dgm:pt>
    <dgm:pt modelId="{DCA759EC-57EA-4562-ACB7-E233C23DD682}" type="sibTrans" cxnId="{6FCA8D9E-ED3D-4371-9068-D39974617DDD}">
      <dgm:prSet/>
      <dgm:spPr/>
      <dgm:t>
        <a:bodyPr/>
        <a:lstStyle/>
        <a:p>
          <a:endParaRPr lang="en-US"/>
        </a:p>
      </dgm:t>
    </dgm:pt>
    <dgm:pt modelId="{9E1844EE-6ECF-48B2-B26C-CE174B84E185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حرکات انسان</a:t>
          </a:r>
          <a:endParaRPr lang="en-US" sz="1900" dirty="0">
            <a:cs typeface="B Homa" pitchFamily="2" charset="-78"/>
          </a:endParaRPr>
        </a:p>
      </dgm:t>
    </dgm:pt>
    <dgm:pt modelId="{F0FC11A3-6FC4-4807-BA48-1B1607137F64}" type="parTrans" cxnId="{FA8FCDC2-AE5A-4BAE-9D68-BCEEEF34A856}">
      <dgm:prSet/>
      <dgm:spPr/>
      <dgm:t>
        <a:bodyPr/>
        <a:lstStyle/>
        <a:p>
          <a:endParaRPr lang="en-US"/>
        </a:p>
      </dgm:t>
    </dgm:pt>
    <dgm:pt modelId="{0C47A87F-CCAD-40DA-9FF6-FA45C5E9FC7D}" type="sibTrans" cxnId="{FA8FCDC2-AE5A-4BAE-9D68-BCEEEF34A856}">
      <dgm:prSet/>
      <dgm:spPr/>
      <dgm:t>
        <a:bodyPr/>
        <a:lstStyle/>
        <a:p>
          <a:endParaRPr lang="en-US"/>
        </a:p>
      </dgm:t>
    </dgm:pt>
    <dgm:pt modelId="{842E9D3E-6254-48F1-B530-CE0E6789BC2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سایرویژگیها</a:t>
          </a:r>
          <a:endParaRPr lang="en-US" sz="1900" dirty="0">
            <a:cs typeface="B Homa" pitchFamily="2" charset="-78"/>
          </a:endParaRPr>
        </a:p>
      </dgm:t>
    </dgm:pt>
    <dgm:pt modelId="{B88157E9-4E7F-4F51-8A89-0774152A0DA8}" type="parTrans" cxnId="{6B16CCAD-7E6C-45E0-8701-C7EB81E8855C}">
      <dgm:prSet/>
      <dgm:spPr/>
      <dgm:t>
        <a:bodyPr/>
        <a:lstStyle/>
        <a:p>
          <a:endParaRPr lang="en-US"/>
        </a:p>
      </dgm:t>
    </dgm:pt>
    <dgm:pt modelId="{B7E8D42E-9438-4284-ABE2-EDA8465F4332}" type="sibTrans" cxnId="{6B16CCAD-7E6C-45E0-8701-C7EB81E8855C}">
      <dgm:prSet/>
      <dgm:spPr/>
      <dgm:t>
        <a:bodyPr/>
        <a:lstStyle/>
        <a:p>
          <a:endParaRPr lang="en-US"/>
        </a:p>
      </dgm:t>
    </dgm:pt>
    <dgm:pt modelId="{033D5639-B564-4380-A1BA-DF95C998849E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20416201-9EAA-480D-A2AC-AF34102BACD0}" type="pres">
      <dgm:prSet presAssocID="{CCBE482E-B430-49D4-83DD-214A4BF277E7}" presName="vertFlow" presStyleCnt="0"/>
      <dgm:spPr/>
    </dgm:pt>
    <dgm:pt modelId="{DDADF84F-03A5-4617-9866-167F93F97ABB}" type="pres">
      <dgm:prSet presAssocID="{CCBE482E-B430-49D4-83DD-214A4BF277E7}" presName="header" presStyleLbl="node1" presStyleIdx="0" presStyleCnt="7" custScaleY="448555" custLinFactNeighborX="7345" custLinFactNeighborY="16098"/>
      <dgm:spPr/>
      <dgm:t>
        <a:bodyPr/>
        <a:lstStyle/>
        <a:p>
          <a:endParaRPr lang="en-US"/>
        </a:p>
      </dgm:t>
    </dgm:pt>
    <dgm:pt modelId="{12067D8A-7465-4FF0-A512-61627D8C6B08}" type="pres">
      <dgm:prSet presAssocID="{CCBE482E-B430-49D4-83DD-214A4BF277E7}" presName="hSp" presStyleCnt="0"/>
      <dgm:spPr/>
    </dgm:pt>
    <dgm:pt modelId="{942D2716-5A8D-4AE9-92AE-0152A489D970}" type="pres">
      <dgm:prSet presAssocID="{D6FB3C55-18F5-4DB5-8C14-E036E08527B0}" presName="vertFlow" presStyleCnt="0"/>
      <dgm:spPr/>
    </dgm:pt>
    <dgm:pt modelId="{A6293757-31D5-4189-BE57-2F7540979A19}" type="pres">
      <dgm:prSet presAssocID="{D6FB3C55-18F5-4DB5-8C14-E036E08527B0}" presName="header" presStyleLbl="node1" presStyleIdx="1" presStyleCnt="7" custScaleY="448555" custLinFactNeighborX="-330" custLinFactNeighborY="16098"/>
      <dgm:spPr/>
      <dgm:t>
        <a:bodyPr/>
        <a:lstStyle/>
        <a:p>
          <a:endParaRPr lang="en-US"/>
        </a:p>
      </dgm:t>
    </dgm:pt>
    <dgm:pt modelId="{6CF9FCCB-CDB0-47E0-A8BC-07D7F5F9F500}" type="pres">
      <dgm:prSet presAssocID="{D6FB3C55-18F5-4DB5-8C14-E036E08527B0}" presName="hSp" presStyleCnt="0"/>
      <dgm:spPr/>
    </dgm:pt>
    <dgm:pt modelId="{39ACDA0B-CC4F-4725-B238-A2E91BB41E2A}" type="pres">
      <dgm:prSet presAssocID="{10CE557B-41FA-4CDB-BA8D-E1A9A7565DC6}" presName="vertFlow" presStyleCnt="0"/>
      <dgm:spPr/>
    </dgm:pt>
    <dgm:pt modelId="{08CC11B2-3BB4-42FB-90CB-CE3298909753}" type="pres">
      <dgm:prSet presAssocID="{10CE557B-41FA-4CDB-BA8D-E1A9A7565DC6}" presName="header" presStyleLbl="node1" presStyleIdx="2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3FB6FE3A-D372-4161-BD92-F07E7FADC722}" type="pres">
      <dgm:prSet presAssocID="{10CE557B-41FA-4CDB-BA8D-E1A9A7565DC6}" presName="hSp" presStyleCnt="0"/>
      <dgm:spPr/>
    </dgm:pt>
    <dgm:pt modelId="{35279044-9AEE-4402-AE78-CB134B79F897}" type="pres">
      <dgm:prSet presAssocID="{EECAC711-BE3B-4E62-91EE-DED1DC41EF1A}" presName="vertFlow" presStyleCnt="0"/>
      <dgm:spPr/>
    </dgm:pt>
    <dgm:pt modelId="{D8AC6661-4597-4ECB-87D5-758D773D67D3}" type="pres">
      <dgm:prSet presAssocID="{EECAC711-BE3B-4E62-91EE-DED1DC41EF1A}" presName="header" presStyleLbl="node1" presStyleIdx="3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04C7C4E1-C00B-4137-A9F1-4F7F0A61319C}" type="pres">
      <dgm:prSet presAssocID="{EECAC711-BE3B-4E62-91EE-DED1DC41EF1A}" presName="hSp" presStyleCnt="0"/>
      <dgm:spPr/>
    </dgm:pt>
    <dgm:pt modelId="{C2FDF78F-A8D6-445E-9B07-243117695DC7}" type="pres">
      <dgm:prSet presAssocID="{BB6998E1-2237-41CE-A0F9-2665C3094C06}" presName="vertFlow" presStyleCnt="0"/>
      <dgm:spPr/>
    </dgm:pt>
    <dgm:pt modelId="{40AA4806-2EEF-4BE0-B0A9-70D54D17B35F}" type="pres">
      <dgm:prSet presAssocID="{BB6998E1-2237-41CE-A0F9-2665C3094C06}" presName="header" presStyleLbl="node1" presStyleIdx="4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56210807-A50D-41AC-A9F8-6F70AB9D762A}" type="pres">
      <dgm:prSet presAssocID="{BB6998E1-2237-41CE-A0F9-2665C3094C06}" presName="hSp" presStyleCnt="0"/>
      <dgm:spPr/>
    </dgm:pt>
    <dgm:pt modelId="{BF58CB02-7B92-44D4-978A-BBC48AEBB5B4}" type="pres">
      <dgm:prSet presAssocID="{9E1844EE-6ECF-48B2-B26C-CE174B84E185}" presName="vertFlow" presStyleCnt="0"/>
      <dgm:spPr/>
    </dgm:pt>
    <dgm:pt modelId="{C23C8FFE-E405-4C2F-81BB-074C3D045893}" type="pres">
      <dgm:prSet presAssocID="{9E1844EE-6ECF-48B2-B26C-CE174B84E185}" presName="header" presStyleLbl="node1" presStyleIdx="5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A9A95772-6AF1-4B70-A7A7-E64A8820626E}" type="pres">
      <dgm:prSet presAssocID="{9E1844EE-6ECF-48B2-B26C-CE174B84E185}" presName="hSp" presStyleCnt="0"/>
      <dgm:spPr/>
    </dgm:pt>
    <dgm:pt modelId="{BE6D2D19-A332-49FE-8161-810B5D4C43AC}" type="pres">
      <dgm:prSet presAssocID="{842E9D3E-6254-48F1-B530-CE0E6789BC27}" presName="vertFlow" presStyleCnt="0"/>
      <dgm:spPr/>
    </dgm:pt>
    <dgm:pt modelId="{DBC4CDCD-D4B5-4746-A45D-C565069F4019}" type="pres">
      <dgm:prSet presAssocID="{842E9D3E-6254-48F1-B530-CE0E6789BC27}" presName="header" presStyleLbl="node1" presStyleIdx="6" presStyleCnt="7" custScaleY="448555" custLinFactNeighborX="-6857" custLinFactNeighborY="37029"/>
      <dgm:spPr/>
      <dgm:t>
        <a:bodyPr/>
        <a:lstStyle/>
        <a:p>
          <a:endParaRPr lang="en-US"/>
        </a:p>
      </dgm:t>
    </dgm:pt>
  </dgm:ptLst>
  <dgm:cxnLst>
    <dgm:cxn modelId="{E2677FE8-D164-4BD7-8C89-EAE9FD90C7ED}" type="presOf" srcId="{CCBE482E-B430-49D4-83DD-214A4BF277E7}" destId="{DDADF84F-03A5-4617-9866-167F93F97ABB}" srcOrd="0" destOrd="0" presId="urn:microsoft.com/office/officeart/2005/8/layout/lProcess1"/>
    <dgm:cxn modelId="{152602C5-84D0-4B4D-BE3F-8A5BD64C4594}" type="presOf" srcId="{10CE557B-41FA-4CDB-BA8D-E1A9A7565DC6}" destId="{08CC11B2-3BB4-42FB-90CB-CE3298909753}" srcOrd="0" destOrd="0" presId="urn:microsoft.com/office/officeart/2005/8/layout/lProcess1"/>
    <dgm:cxn modelId="{BCC845F5-DF66-4BB3-8A7F-FB00E3176151}" type="presOf" srcId="{1D0857E2-2979-4505-BD9E-44459E1CA02A}" destId="{033D5639-B564-4380-A1BA-DF95C998849E}" srcOrd="0" destOrd="0" presId="urn:microsoft.com/office/officeart/2005/8/layout/lProcess1"/>
    <dgm:cxn modelId="{6FCA8D9E-ED3D-4371-9068-D39974617DDD}" srcId="{1D0857E2-2979-4505-BD9E-44459E1CA02A}" destId="{BB6998E1-2237-41CE-A0F9-2665C3094C06}" srcOrd="4" destOrd="0" parTransId="{4A22F7B6-DE80-475F-8FE8-7C58944A9642}" sibTransId="{DCA759EC-57EA-4562-ACB7-E233C23DD682}"/>
    <dgm:cxn modelId="{CAD4FB55-4644-4B9E-8E02-E555581B07CA}" srcId="{1D0857E2-2979-4505-BD9E-44459E1CA02A}" destId="{10CE557B-41FA-4CDB-BA8D-E1A9A7565DC6}" srcOrd="2" destOrd="0" parTransId="{E62DC54F-1E17-4029-B121-00F01935F933}" sibTransId="{0DE2A566-E6A5-4BB5-AAC3-D4935E885DEF}"/>
    <dgm:cxn modelId="{4FD75CE9-BC4B-4CF9-B7C0-4D2E58DFD14E}" type="presOf" srcId="{842E9D3E-6254-48F1-B530-CE0E6789BC27}" destId="{DBC4CDCD-D4B5-4746-A45D-C565069F4019}" srcOrd="0" destOrd="0" presId="urn:microsoft.com/office/officeart/2005/8/layout/lProcess1"/>
    <dgm:cxn modelId="{4A77FE7F-6B11-4AFD-9045-FBDF77A954EA}" type="presOf" srcId="{9E1844EE-6ECF-48B2-B26C-CE174B84E185}" destId="{C23C8FFE-E405-4C2F-81BB-074C3D045893}" srcOrd="0" destOrd="0" presId="urn:microsoft.com/office/officeart/2005/8/layout/lProcess1"/>
    <dgm:cxn modelId="{E3192FCA-D39F-4ED8-8B4C-9E26E505825A}" srcId="{1D0857E2-2979-4505-BD9E-44459E1CA02A}" destId="{D6FB3C55-18F5-4DB5-8C14-E036E08527B0}" srcOrd="1" destOrd="0" parTransId="{FDFBC173-611C-4238-950F-3D1221A5F23F}" sibTransId="{56C9C6B3-9B4A-4311-9E01-925D92D0FB28}"/>
    <dgm:cxn modelId="{6B16CCAD-7E6C-45E0-8701-C7EB81E8855C}" srcId="{1D0857E2-2979-4505-BD9E-44459E1CA02A}" destId="{842E9D3E-6254-48F1-B530-CE0E6789BC27}" srcOrd="6" destOrd="0" parTransId="{B88157E9-4E7F-4F51-8A89-0774152A0DA8}" sibTransId="{B7E8D42E-9438-4284-ABE2-EDA8465F4332}"/>
    <dgm:cxn modelId="{FA8FCDC2-AE5A-4BAE-9D68-BCEEEF34A856}" srcId="{1D0857E2-2979-4505-BD9E-44459E1CA02A}" destId="{9E1844EE-6ECF-48B2-B26C-CE174B84E185}" srcOrd="5" destOrd="0" parTransId="{F0FC11A3-6FC4-4807-BA48-1B1607137F64}" sibTransId="{0C47A87F-CCAD-40DA-9FF6-FA45C5E9FC7D}"/>
    <dgm:cxn modelId="{4972E3BB-3351-4629-BBEA-CE65A86CFCFF}" srcId="{1D0857E2-2979-4505-BD9E-44459E1CA02A}" destId="{EECAC711-BE3B-4E62-91EE-DED1DC41EF1A}" srcOrd="3" destOrd="0" parTransId="{173C25D6-EE72-4FAA-9BAE-129C8FF03AB7}" sibTransId="{198B4664-444B-42C9-9D19-DCB4C4B47194}"/>
    <dgm:cxn modelId="{1E729850-C287-454F-8C7B-37B5559780CC}" type="presOf" srcId="{BB6998E1-2237-41CE-A0F9-2665C3094C06}" destId="{40AA4806-2EEF-4BE0-B0A9-70D54D17B35F}" srcOrd="0" destOrd="0" presId="urn:microsoft.com/office/officeart/2005/8/layout/lProcess1"/>
    <dgm:cxn modelId="{B47B78C1-8BBA-4584-A67E-0C839A4C3E88}" type="presOf" srcId="{EECAC711-BE3B-4E62-91EE-DED1DC41EF1A}" destId="{D8AC6661-4597-4ECB-87D5-758D773D67D3}" srcOrd="0" destOrd="0" presId="urn:microsoft.com/office/officeart/2005/8/layout/lProcess1"/>
    <dgm:cxn modelId="{30764604-9453-4413-972A-FB5530F66E27}" type="presOf" srcId="{D6FB3C55-18F5-4DB5-8C14-E036E08527B0}" destId="{A6293757-31D5-4189-BE57-2F7540979A19}" srcOrd="0" destOrd="0" presId="urn:microsoft.com/office/officeart/2005/8/layout/lProcess1"/>
    <dgm:cxn modelId="{D9555BC7-52E6-46C7-940C-C556BB58B364}" srcId="{1D0857E2-2979-4505-BD9E-44459E1CA02A}" destId="{CCBE482E-B430-49D4-83DD-214A4BF277E7}" srcOrd="0" destOrd="0" parTransId="{0DCBAFD7-B80A-41B1-8675-5220580549FE}" sibTransId="{A10B1C68-A029-4AE1-B26C-928157503AD0}"/>
    <dgm:cxn modelId="{0D3985B5-1030-4131-AA55-96B81B83EBD1}" type="presParOf" srcId="{033D5639-B564-4380-A1BA-DF95C998849E}" destId="{20416201-9EAA-480D-A2AC-AF34102BACD0}" srcOrd="0" destOrd="0" presId="urn:microsoft.com/office/officeart/2005/8/layout/lProcess1"/>
    <dgm:cxn modelId="{F0FB2C90-1ACE-44D9-AE44-36C42CF68AC3}" type="presParOf" srcId="{20416201-9EAA-480D-A2AC-AF34102BACD0}" destId="{DDADF84F-03A5-4617-9866-167F93F97ABB}" srcOrd="0" destOrd="0" presId="urn:microsoft.com/office/officeart/2005/8/layout/lProcess1"/>
    <dgm:cxn modelId="{DF342DD4-71A6-41B0-9372-C0EE1B42C4A1}" type="presParOf" srcId="{033D5639-B564-4380-A1BA-DF95C998849E}" destId="{12067D8A-7465-4FF0-A512-61627D8C6B08}" srcOrd="1" destOrd="0" presId="urn:microsoft.com/office/officeart/2005/8/layout/lProcess1"/>
    <dgm:cxn modelId="{3004CBCC-AA3E-4B3B-B3B2-E7352E0D3540}" type="presParOf" srcId="{033D5639-B564-4380-A1BA-DF95C998849E}" destId="{942D2716-5A8D-4AE9-92AE-0152A489D970}" srcOrd="2" destOrd="0" presId="urn:microsoft.com/office/officeart/2005/8/layout/lProcess1"/>
    <dgm:cxn modelId="{74737891-0985-4658-BB1C-E1E7DB755250}" type="presParOf" srcId="{942D2716-5A8D-4AE9-92AE-0152A489D970}" destId="{A6293757-31D5-4189-BE57-2F7540979A19}" srcOrd="0" destOrd="0" presId="urn:microsoft.com/office/officeart/2005/8/layout/lProcess1"/>
    <dgm:cxn modelId="{FE3B36D9-2DA0-4C02-9E73-1B2D7BBFC0F1}" type="presParOf" srcId="{033D5639-B564-4380-A1BA-DF95C998849E}" destId="{6CF9FCCB-CDB0-47E0-A8BC-07D7F5F9F500}" srcOrd="3" destOrd="0" presId="urn:microsoft.com/office/officeart/2005/8/layout/lProcess1"/>
    <dgm:cxn modelId="{603F64DE-0449-4918-99B1-C238F31975B8}" type="presParOf" srcId="{033D5639-B564-4380-A1BA-DF95C998849E}" destId="{39ACDA0B-CC4F-4725-B238-A2E91BB41E2A}" srcOrd="4" destOrd="0" presId="urn:microsoft.com/office/officeart/2005/8/layout/lProcess1"/>
    <dgm:cxn modelId="{2A90A744-AF62-4FA8-9ACB-156A929BB44D}" type="presParOf" srcId="{39ACDA0B-CC4F-4725-B238-A2E91BB41E2A}" destId="{08CC11B2-3BB4-42FB-90CB-CE3298909753}" srcOrd="0" destOrd="0" presId="urn:microsoft.com/office/officeart/2005/8/layout/lProcess1"/>
    <dgm:cxn modelId="{2D1D3E76-C9B7-4609-875A-26263A1A6574}" type="presParOf" srcId="{033D5639-B564-4380-A1BA-DF95C998849E}" destId="{3FB6FE3A-D372-4161-BD92-F07E7FADC722}" srcOrd="5" destOrd="0" presId="urn:microsoft.com/office/officeart/2005/8/layout/lProcess1"/>
    <dgm:cxn modelId="{F1B7DE7B-4E01-48C7-8862-61C4E059F7A9}" type="presParOf" srcId="{033D5639-B564-4380-A1BA-DF95C998849E}" destId="{35279044-9AEE-4402-AE78-CB134B79F897}" srcOrd="6" destOrd="0" presId="urn:microsoft.com/office/officeart/2005/8/layout/lProcess1"/>
    <dgm:cxn modelId="{4AD244C9-2310-487C-B335-3EC375807483}" type="presParOf" srcId="{35279044-9AEE-4402-AE78-CB134B79F897}" destId="{D8AC6661-4597-4ECB-87D5-758D773D67D3}" srcOrd="0" destOrd="0" presId="urn:microsoft.com/office/officeart/2005/8/layout/lProcess1"/>
    <dgm:cxn modelId="{05886A4C-180E-4352-A122-EFBC7FFB1D81}" type="presParOf" srcId="{033D5639-B564-4380-A1BA-DF95C998849E}" destId="{04C7C4E1-C00B-4137-A9F1-4F7F0A61319C}" srcOrd="7" destOrd="0" presId="urn:microsoft.com/office/officeart/2005/8/layout/lProcess1"/>
    <dgm:cxn modelId="{BCA1E164-FC52-4BCB-BFAA-622D5D5B67E2}" type="presParOf" srcId="{033D5639-B564-4380-A1BA-DF95C998849E}" destId="{C2FDF78F-A8D6-445E-9B07-243117695DC7}" srcOrd="8" destOrd="0" presId="urn:microsoft.com/office/officeart/2005/8/layout/lProcess1"/>
    <dgm:cxn modelId="{37B2CCEF-C7A9-43E5-BE0F-CCBB30CF4BAC}" type="presParOf" srcId="{C2FDF78F-A8D6-445E-9B07-243117695DC7}" destId="{40AA4806-2EEF-4BE0-B0A9-70D54D17B35F}" srcOrd="0" destOrd="0" presId="urn:microsoft.com/office/officeart/2005/8/layout/lProcess1"/>
    <dgm:cxn modelId="{42D96170-349D-4648-BF97-A71434406565}" type="presParOf" srcId="{033D5639-B564-4380-A1BA-DF95C998849E}" destId="{56210807-A50D-41AC-A9F8-6F70AB9D762A}" srcOrd="9" destOrd="0" presId="urn:microsoft.com/office/officeart/2005/8/layout/lProcess1"/>
    <dgm:cxn modelId="{0F64C1DB-ED5A-432B-B3C9-4D98341FE38C}" type="presParOf" srcId="{033D5639-B564-4380-A1BA-DF95C998849E}" destId="{BF58CB02-7B92-44D4-978A-BBC48AEBB5B4}" srcOrd="10" destOrd="0" presId="urn:microsoft.com/office/officeart/2005/8/layout/lProcess1"/>
    <dgm:cxn modelId="{B5E0C6B3-57FF-4C15-9B5B-788D26CDB08A}" type="presParOf" srcId="{BF58CB02-7B92-44D4-978A-BBC48AEBB5B4}" destId="{C23C8FFE-E405-4C2F-81BB-074C3D045893}" srcOrd="0" destOrd="0" presId="urn:microsoft.com/office/officeart/2005/8/layout/lProcess1"/>
    <dgm:cxn modelId="{F135DD23-988B-452C-92BD-C4EAAEB304F3}" type="presParOf" srcId="{033D5639-B564-4380-A1BA-DF95C998849E}" destId="{A9A95772-6AF1-4B70-A7A7-E64A8820626E}" srcOrd="11" destOrd="0" presId="urn:microsoft.com/office/officeart/2005/8/layout/lProcess1"/>
    <dgm:cxn modelId="{92F754F4-9207-4122-A321-9B7EB22F2169}" type="presParOf" srcId="{033D5639-B564-4380-A1BA-DF95C998849E}" destId="{BE6D2D19-A332-49FE-8161-810B5D4C43AC}" srcOrd="12" destOrd="0" presId="urn:microsoft.com/office/officeart/2005/8/layout/lProcess1"/>
    <dgm:cxn modelId="{97D9D0EE-AEA6-4100-B92F-EF80C03170DC}" type="presParOf" srcId="{BE6D2D19-A332-49FE-8161-810B5D4C43AC}" destId="{DBC4CDCD-D4B5-4746-A45D-C565069F4019}" srcOrd="0" destOrd="0" presId="urn:microsoft.com/office/officeart/2005/8/layout/lProcess1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12E8CE65-6C85-48E9-8878-7576D8A104BE}" type="doc">
      <dgm:prSet loTypeId="urn:microsoft.com/office/officeart/2005/8/layout/default#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0650583-EE44-4C5F-AED0-DF4F4BB773B1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2700" dirty="0" smtClean="0">
              <a:cs typeface="B Nazanin" pitchFamily="2" charset="-78"/>
            </a:rPr>
            <a:t>اصل حرکت عرضی انسان</a:t>
          </a:r>
          <a:endParaRPr lang="en-US" sz="2700" dirty="0">
            <a:cs typeface="B Nazanin" pitchFamily="2" charset="-78"/>
          </a:endParaRPr>
        </a:p>
      </dgm:t>
    </dgm:pt>
    <dgm:pt modelId="{27D2F523-BFB3-408B-BB42-810EEE5FCEB2}" type="parTrans" cxnId="{467A2A2D-7BB7-4CCF-885D-B3A13DC101F2}">
      <dgm:prSet/>
      <dgm:spPr/>
      <dgm:t>
        <a:bodyPr/>
        <a:lstStyle/>
        <a:p>
          <a:endParaRPr lang="en-US"/>
        </a:p>
      </dgm:t>
    </dgm:pt>
    <dgm:pt modelId="{42D090F0-D08A-4884-A8E6-F6C0E619F09E}" type="sibTrans" cxnId="{467A2A2D-7BB7-4CCF-885D-B3A13DC101F2}">
      <dgm:prSet/>
      <dgm:spPr/>
      <dgm:t>
        <a:bodyPr/>
        <a:lstStyle/>
        <a:p>
          <a:endParaRPr lang="en-US"/>
        </a:p>
      </dgm:t>
    </dgm:pt>
    <dgm:pt modelId="{5A429C20-7087-450F-8D61-110EB86E29E5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2700" dirty="0" smtClean="0">
              <a:cs typeface="B Nazanin" pitchFamily="2" charset="-78"/>
            </a:rPr>
            <a:t>اصل حرکت جوهری انسان</a:t>
          </a:r>
          <a:endParaRPr lang="en-US" sz="2700" dirty="0">
            <a:cs typeface="B Nazanin" pitchFamily="2" charset="-78"/>
          </a:endParaRPr>
        </a:p>
      </dgm:t>
    </dgm:pt>
    <dgm:pt modelId="{326BB79D-10D3-4365-9D55-E435DFF03837}" type="parTrans" cxnId="{1A5ABA91-4930-483B-B12F-49E4631AC70D}">
      <dgm:prSet/>
      <dgm:spPr/>
      <dgm:t>
        <a:bodyPr/>
        <a:lstStyle/>
        <a:p>
          <a:endParaRPr lang="en-US"/>
        </a:p>
      </dgm:t>
    </dgm:pt>
    <dgm:pt modelId="{CC84C357-C4E9-4F10-A66F-063E404B1595}" type="sibTrans" cxnId="{1A5ABA91-4930-483B-B12F-49E4631AC70D}">
      <dgm:prSet/>
      <dgm:spPr/>
      <dgm:t>
        <a:bodyPr/>
        <a:lstStyle/>
        <a:p>
          <a:endParaRPr lang="en-US"/>
        </a:p>
      </dgm:t>
    </dgm:pt>
    <dgm:pt modelId="{FDDE2578-C447-451D-A7ED-FBD671CCB9E1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2700" dirty="0" smtClean="0">
              <a:cs typeface="B Nazanin" pitchFamily="2" charset="-78"/>
            </a:rPr>
            <a:t>اصل تربیت پذیری انسان</a:t>
          </a:r>
          <a:endParaRPr lang="en-US" sz="2700" dirty="0">
            <a:cs typeface="B Nazanin" pitchFamily="2" charset="-78"/>
          </a:endParaRPr>
        </a:p>
      </dgm:t>
    </dgm:pt>
    <dgm:pt modelId="{FA396DF3-9251-4BF7-A167-239CFB2F80F3}" type="parTrans" cxnId="{90697A55-71A8-490D-8FF6-FAA5972B7850}">
      <dgm:prSet/>
      <dgm:spPr/>
      <dgm:t>
        <a:bodyPr/>
        <a:lstStyle/>
        <a:p>
          <a:endParaRPr lang="en-US"/>
        </a:p>
      </dgm:t>
    </dgm:pt>
    <dgm:pt modelId="{63358C3A-C636-47F0-AF42-6886751FA865}" type="sibTrans" cxnId="{90697A55-71A8-490D-8FF6-FAA5972B7850}">
      <dgm:prSet/>
      <dgm:spPr/>
      <dgm:t>
        <a:bodyPr/>
        <a:lstStyle/>
        <a:p>
          <a:endParaRPr lang="en-US"/>
        </a:p>
      </dgm:t>
    </dgm:pt>
    <dgm:pt modelId="{2DF8C259-0CD1-4EF0-870E-C46FB19D4412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2700" dirty="0" smtClean="0">
              <a:cs typeface="B Nazanin" pitchFamily="2" charset="-78"/>
            </a:rPr>
            <a:t>اصل محیط سازی انسان</a:t>
          </a:r>
          <a:endParaRPr lang="en-US" sz="2700" dirty="0">
            <a:cs typeface="B Nazanin" pitchFamily="2" charset="-78"/>
          </a:endParaRPr>
        </a:p>
      </dgm:t>
    </dgm:pt>
    <dgm:pt modelId="{C51A52B1-5923-4920-B35A-F0A7DCFF90A1}" type="parTrans" cxnId="{6969E62C-5636-42F8-9421-D29610F77CE7}">
      <dgm:prSet/>
      <dgm:spPr/>
      <dgm:t>
        <a:bodyPr/>
        <a:lstStyle/>
        <a:p>
          <a:endParaRPr lang="en-US"/>
        </a:p>
      </dgm:t>
    </dgm:pt>
    <dgm:pt modelId="{D6C7EFD3-7641-4027-97BA-C7EADFD3E253}" type="sibTrans" cxnId="{6969E62C-5636-42F8-9421-D29610F77CE7}">
      <dgm:prSet/>
      <dgm:spPr/>
      <dgm:t>
        <a:bodyPr/>
        <a:lstStyle/>
        <a:p>
          <a:endParaRPr lang="en-US"/>
        </a:p>
      </dgm:t>
    </dgm:pt>
    <dgm:pt modelId="{D714ABC4-52D5-48AA-B45B-F83016821619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2700" dirty="0" smtClean="0">
              <a:cs typeface="B Nazanin" pitchFamily="2" charset="-78"/>
            </a:rPr>
            <a:t>اصل امکان فنای فی الله</a:t>
          </a:r>
          <a:endParaRPr lang="en-US" sz="2700" dirty="0">
            <a:cs typeface="B Nazanin" pitchFamily="2" charset="-78"/>
          </a:endParaRPr>
        </a:p>
      </dgm:t>
    </dgm:pt>
    <dgm:pt modelId="{A3DB05DD-2112-4694-B5E1-11FB709114A9}" type="parTrans" cxnId="{132D2ED4-3644-4EBA-9ECC-1593B7B1FC11}">
      <dgm:prSet/>
      <dgm:spPr/>
      <dgm:t>
        <a:bodyPr/>
        <a:lstStyle/>
        <a:p>
          <a:endParaRPr lang="en-US"/>
        </a:p>
      </dgm:t>
    </dgm:pt>
    <dgm:pt modelId="{8148AF07-9755-4064-B50C-183ABB2E7E0F}" type="sibTrans" cxnId="{132D2ED4-3644-4EBA-9ECC-1593B7B1FC11}">
      <dgm:prSet/>
      <dgm:spPr/>
      <dgm:t>
        <a:bodyPr/>
        <a:lstStyle/>
        <a:p>
          <a:endParaRPr lang="en-US"/>
        </a:p>
      </dgm:t>
    </dgm:pt>
    <dgm:pt modelId="{696DA56D-53EA-4703-A85C-FB47AAFEED69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2700" dirty="0" smtClean="0">
              <a:cs typeface="B Nazanin" pitchFamily="2" charset="-78"/>
            </a:rPr>
            <a:t>اصل تحول در شخصیت</a:t>
          </a:r>
          <a:endParaRPr lang="en-US" sz="2700" dirty="0">
            <a:cs typeface="B Nazanin" pitchFamily="2" charset="-78"/>
          </a:endParaRPr>
        </a:p>
      </dgm:t>
    </dgm:pt>
    <dgm:pt modelId="{A7258C41-810A-4B99-B9B4-3E6AD6749084}" type="parTrans" cxnId="{38F7E230-E307-43AF-88D7-DAAD9992827C}">
      <dgm:prSet/>
      <dgm:spPr/>
      <dgm:t>
        <a:bodyPr/>
        <a:lstStyle/>
        <a:p>
          <a:endParaRPr lang="en-US"/>
        </a:p>
      </dgm:t>
    </dgm:pt>
    <dgm:pt modelId="{015A2E9A-214F-45F1-973F-23DBBD7C3A1E}" type="sibTrans" cxnId="{38F7E230-E307-43AF-88D7-DAAD9992827C}">
      <dgm:prSet/>
      <dgm:spPr/>
      <dgm:t>
        <a:bodyPr/>
        <a:lstStyle/>
        <a:p>
          <a:endParaRPr lang="en-US"/>
        </a:p>
      </dgm:t>
    </dgm:pt>
    <dgm:pt modelId="{100A8857-6F91-45BD-A9B5-CC71C012F035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2700" dirty="0" smtClean="0">
              <a:cs typeface="B Nazanin" pitchFamily="2" charset="-78"/>
            </a:rPr>
            <a:t>اصل تلاش گری انسان</a:t>
          </a:r>
          <a:endParaRPr lang="en-US" sz="2700" dirty="0">
            <a:cs typeface="B Nazanin" pitchFamily="2" charset="-78"/>
          </a:endParaRPr>
        </a:p>
      </dgm:t>
    </dgm:pt>
    <dgm:pt modelId="{522CBB71-9C3E-4835-A494-807823CA87CD}" type="parTrans" cxnId="{89B026F2-DD9E-443C-93E4-50A51A867200}">
      <dgm:prSet/>
      <dgm:spPr/>
      <dgm:t>
        <a:bodyPr/>
        <a:lstStyle/>
        <a:p>
          <a:endParaRPr lang="en-US"/>
        </a:p>
      </dgm:t>
    </dgm:pt>
    <dgm:pt modelId="{8356AD36-DACE-4F85-9924-CCB259B43D0F}" type="sibTrans" cxnId="{89B026F2-DD9E-443C-93E4-50A51A867200}">
      <dgm:prSet/>
      <dgm:spPr/>
      <dgm:t>
        <a:bodyPr/>
        <a:lstStyle/>
        <a:p>
          <a:endParaRPr lang="en-US"/>
        </a:p>
      </dgm:t>
    </dgm:pt>
    <dgm:pt modelId="{BEA04E21-93C0-43D8-8ED4-37831E71AEC0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2700" dirty="0" smtClean="0">
              <a:cs typeface="B Nazanin" pitchFamily="2" charset="-78"/>
            </a:rPr>
            <a:t>اصل تقدم خودسازی</a:t>
          </a:r>
          <a:endParaRPr lang="en-US" sz="2700" dirty="0">
            <a:cs typeface="B Nazanin" pitchFamily="2" charset="-78"/>
          </a:endParaRPr>
        </a:p>
      </dgm:t>
    </dgm:pt>
    <dgm:pt modelId="{00B60365-52B2-49FD-B8CE-669B9A05803A}" type="parTrans" cxnId="{F307BC72-E00C-460E-B64C-D23C6E1AE26D}">
      <dgm:prSet/>
      <dgm:spPr/>
      <dgm:t>
        <a:bodyPr/>
        <a:lstStyle/>
        <a:p>
          <a:endParaRPr lang="en-US"/>
        </a:p>
      </dgm:t>
    </dgm:pt>
    <dgm:pt modelId="{88246F7C-7E25-4976-BA12-D76A4541649C}" type="sibTrans" cxnId="{F307BC72-E00C-460E-B64C-D23C6E1AE26D}">
      <dgm:prSet/>
      <dgm:spPr/>
      <dgm:t>
        <a:bodyPr/>
        <a:lstStyle/>
        <a:p>
          <a:endParaRPr lang="en-US"/>
        </a:p>
      </dgm:t>
    </dgm:pt>
    <dgm:pt modelId="{4D1D497B-6838-458B-8B0B-B9A9DD051884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2700" dirty="0" smtClean="0">
              <a:cs typeface="B Nazanin" pitchFamily="2" charset="-78"/>
            </a:rPr>
            <a:t>اصل تحول دائمی انسان</a:t>
          </a:r>
          <a:endParaRPr lang="en-US" sz="2700" dirty="0">
            <a:cs typeface="B Nazanin" pitchFamily="2" charset="-78"/>
          </a:endParaRPr>
        </a:p>
      </dgm:t>
    </dgm:pt>
    <dgm:pt modelId="{795F878E-DF46-420A-B0FD-DEFBE237E002}" type="parTrans" cxnId="{D44B1E38-4DC4-4D36-8E12-4EB7B263543B}">
      <dgm:prSet/>
      <dgm:spPr/>
      <dgm:t>
        <a:bodyPr/>
        <a:lstStyle/>
        <a:p>
          <a:endParaRPr lang="en-US"/>
        </a:p>
      </dgm:t>
    </dgm:pt>
    <dgm:pt modelId="{D8B7141D-4E69-4AA2-A167-84D556E8BB70}" type="sibTrans" cxnId="{D44B1E38-4DC4-4D36-8E12-4EB7B263543B}">
      <dgm:prSet/>
      <dgm:spPr/>
      <dgm:t>
        <a:bodyPr/>
        <a:lstStyle/>
        <a:p>
          <a:endParaRPr lang="en-US"/>
        </a:p>
      </dgm:t>
    </dgm:pt>
    <dgm:pt modelId="{700FDE95-096A-4797-8DBF-808684F4457D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2700" dirty="0" smtClean="0">
              <a:cs typeface="B Nazanin" pitchFamily="2" charset="-78"/>
            </a:rPr>
            <a:t>اصل قبض و بسط روح</a:t>
          </a:r>
          <a:endParaRPr lang="en-US" sz="2700" dirty="0">
            <a:cs typeface="B Nazanin" pitchFamily="2" charset="-78"/>
          </a:endParaRPr>
        </a:p>
      </dgm:t>
    </dgm:pt>
    <dgm:pt modelId="{65B482B9-2BDB-49BB-9E3F-8F80724C8EA7}" type="parTrans" cxnId="{54C04931-9109-4448-A199-99D3C84316E2}">
      <dgm:prSet/>
      <dgm:spPr/>
      <dgm:t>
        <a:bodyPr/>
        <a:lstStyle/>
        <a:p>
          <a:endParaRPr lang="en-US"/>
        </a:p>
      </dgm:t>
    </dgm:pt>
    <dgm:pt modelId="{B0A6336D-D5C9-48C6-9516-1B475356F477}" type="sibTrans" cxnId="{54C04931-9109-4448-A199-99D3C84316E2}">
      <dgm:prSet/>
      <dgm:spPr/>
      <dgm:t>
        <a:bodyPr/>
        <a:lstStyle/>
        <a:p>
          <a:endParaRPr lang="en-US"/>
        </a:p>
      </dgm:t>
    </dgm:pt>
    <dgm:pt modelId="{51C723D4-657C-4E68-B5B9-C102E3E00AF1}" type="pres">
      <dgm:prSet presAssocID="{12E8CE65-6C85-48E9-8878-7576D8A104B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2D7D63E-5208-45FC-9E05-9B2DA5867BB7}" type="pres">
      <dgm:prSet presAssocID="{10650583-EE44-4C5F-AED0-DF4F4BB773B1}" presName="node" presStyleLbl="node1" presStyleIdx="0" presStyleCnt="10" custScaleY="131055" custLinFactNeighborX="540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F9B82B-6315-4EBF-8D83-A3D466A97F15}" type="pres">
      <dgm:prSet presAssocID="{42D090F0-D08A-4884-A8E6-F6C0E619F09E}" presName="sibTrans" presStyleCnt="0"/>
      <dgm:spPr/>
    </dgm:pt>
    <dgm:pt modelId="{5B29A9DC-1AF0-4522-8D5A-A69E6AE045B7}" type="pres">
      <dgm:prSet presAssocID="{5A429C20-7087-450F-8D61-110EB86E29E5}" presName="node" presStyleLbl="node1" presStyleIdx="1" presStyleCnt="10" custScaleY="13105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1D031C-3EEC-484F-9727-710A14095493}" type="pres">
      <dgm:prSet presAssocID="{CC84C357-C4E9-4F10-A66F-063E404B1595}" presName="sibTrans" presStyleCnt="0"/>
      <dgm:spPr/>
    </dgm:pt>
    <dgm:pt modelId="{DDD5BB6E-B890-4CBC-A3C0-2FEA4129D05E}" type="pres">
      <dgm:prSet presAssocID="{FDDE2578-C447-451D-A7ED-FBD671CCB9E1}" presName="node" presStyleLbl="node1" presStyleIdx="2" presStyleCnt="10" custScaleY="13105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C854EB1-9846-4298-B5DB-C2F563C5A822}" type="pres">
      <dgm:prSet presAssocID="{63358C3A-C636-47F0-AF42-6886751FA865}" presName="sibTrans" presStyleCnt="0"/>
      <dgm:spPr/>
    </dgm:pt>
    <dgm:pt modelId="{837D8255-8D9B-4D8A-848B-4ACD7663983B}" type="pres">
      <dgm:prSet presAssocID="{100A8857-6F91-45BD-A9B5-CC71C012F035}" presName="node" presStyleLbl="node1" presStyleIdx="3" presStyleCnt="10" custScaleY="131055" custLinFactNeighborX="-540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025BFA-0A4C-4806-867F-22792C815C57}" type="pres">
      <dgm:prSet presAssocID="{8356AD36-DACE-4F85-9924-CCB259B43D0F}" presName="sibTrans" presStyleCnt="0"/>
      <dgm:spPr/>
    </dgm:pt>
    <dgm:pt modelId="{AC82EBE2-64F8-4350-91FE-7F024907E82E}" type="pres">
      <dgm:prSet presAssocID="{4D1D497B-6838-458B-8B0B-B9A9DD051884}" presName="node" presStyleLbl="node1" presStyleIdx="4" presStyleCnt="10" custScaleY="131055" custLinFactNeighborX="-2299" custLinFactNeighborY="35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A6EB13B-420A-464E-A167-0B929E6FAE6D}" type="pres">
      <dgm:prSet presAssocID="{D8B7141D-4E69-4AA2-A167-84D556E8BB70}" presName="sibTrans" presStyleCnt="0"/>
      <dgm:spPr/>
    </dgm:pt>
    <dgm:pt modelId="{500166C7-1DE1-4AE5-B90B-41F6AB48C4B5}" type="pres">
      <dgm:prSet presAssocID="{2DF8C259-0CD1-4EF0-870E-C46FB19D4412}" presName="node" presStyleLbl="node1" presStyleIdx="5" presStyleCnt="10" custScaleY="131055" custLinFactNeighborX="540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82B305-84CB-4AB7-A19A-2127650A3ADB}" type="pres">
      <dgm:prSet presAssocID="{D6C7EFD3-7641-4027-97BA-C7EADFD3E253}" presName="sibTrans" presStyleCnt="0"/>
      <dgm:spPr/>
    </dgm:pt>
    <dgm:pt modelId="{2EAFBB57-792F-47BB-82F8-D7E17B500DF5}" type="pres">
      <dgm:prSet presAssocID="{D714ABC4-52D5-48AA-B45B-F83016821619}" presName="node" presStyleLbl="node1" presStyleIdx="6" presStyleCnt="10" custScaleY="13105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658561-73A1-4ACD-9F28-478B5F474C07}" type="pres">
      <dgm:prSet presAssocID="{8148AF07-9755-4064-B50C-183ABB2E7E0F}" presName="sibTrans" presStyleCnt="0"/>
      <dgm:spPr/>
    </dgm:pt>
    <dgm:pt modelId="{9AC1E361-AAED-45CD-A4A8-26A105C202C8}" type="pres">
      <dgm:prSet presAssocID="{696DA56D-53EA-4703-A85C-FB47AAFEED69}" presName="node" presStyleLbl="node1" presStyleIdx="7" presStyleCnt="10" custScaleY="13105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2217D0-81AB-442F-AACC-211E4C98FE82}" type="pres">
      <dgm:prSet presAssocID="{015A2E9A-214F-45F1-973F-23DBBD7C3A1E}" presName="sibTrans" presStyleCnt="0"/>
      <dgm:spPr/>
    </dgm:pt>
    <dgm:pt modelId="{BBED10FD-384B-416F-88F2-7EF8E34EA482}" type="pres">
      <dgm:prSet presAssocID="{BEA04E21-93C0-43D8-8ED4-37831E71AEC0}" presName="node" presStyleLbl="node1" presStyleIdx="8" presStyleCnt="10" custScaleY="131055" custLinFactNeighborX="-540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FC98FB-2739-429A-8528-8E79B7A42E36}" type="pres">
      <dgm:prSet presAssocID="{88246F7C-7E25-4976-BA12-D76A4541649C}" presName="sibTrans" presStyleCnt="0"/>
      <dgm:spPr/>
    </dgm:pt>
    <dgm:pt modelId="{92CC1528-39DB-4255-9B24-5CF9EFECC946}" type="pres">
      <dgm:prSet presAssocID="{700FDE95-096A-4797-8DBF-808684F4457D}" presName="node" presStyleLbl="node1" presStyleIdx="9" presStyleCnt="10" custScaleY="131055" custLinFactNeighborX="-540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6F7FA9D-28F4-4A00-871F-3C59097FB291}" type="presOf" srcId="{4D1D497B-6838-458B-8B0B-B9A9DD051884}" destId="{AC82EBE2-64F8-4350-91FE-7F024907E82E}" srcOrd="0" destOrd="0" presId="urn:microsoft.com/office/officeart/2005/8/layout/default#3"/>
    <dgm:cxn modelId="{38F7E230-E307-43AF-88D7-DAAD9992827C}" srcId="{12E8CE65-6C85-48E9-8878-7576D8A104BE}" destId="{696DA56D-53EA-4703-A85C-FB47AAFEED69}" srcOrd="7" destOrd="0" parTransId="{A7258C41-810A-4B99-B9B4-3E6AD6749084}" sibTransId="{015A2E9A-214F-45F1-973F-23DBBD7C3A1E}"/>
    <dgm:cxn modelId="{83DE4633-C18E-4401-96FC-A06411792433}" type="presOf" srcId="{696DA56D-53EA-4703-A85C-FB47AAFEED69}" destId="{9AC1E361-AAED-45CD-A4A8-26A105C202C8}" srcOrd="0" destOrd="0" presId="urn:microsoft.com/office/officeart/2005/8/layout/default#3"/>
    <dgm:cxn modelId="{6278A85B-C210-4B4F-BC72-60C4280CE568}" type="presOf" srcId="{5A429C20-7087-450F-8D61-110EB86E29E5}" destId="{5B29A9DC-1AF0-4522-8D5A-A69E6AE045B7}" srcOrd="0" destOrd="0" presId="urn:microsoft.com/office/officeart/2005/8/layout/default#3"/>
    <dgm:cxn modelId="{1A5ABA91-4930-483B-B12F-49E4631AC70D}" srcId="{12E8CE65-6C85-48E9-8878-7576D8A104BE}" destId="{5A429C20-7087-450F-8D61-110EB86E29E5}" srcOrd="1" destOrd="0" parTransId="{326BB79D-10D3-4365-9D55-E435DFF03837}" sibTransId="{CC84C357-C4E9-4F10-A66F-063E404B1595}"/>
    <dgm:cxn modelId="{39A0855D-ECC6-4419-94F0-555AA9174ACF}" type="presOf" srcId="{BEA04E21-93C0-43D8-8ED4-37831E71AEC0}" destId="{BBED10FD-384B-416F-88F2-7EF8E34EA482}" srcOrd="0" destOrd="0" presId="urn:microsoft.com/office/officeart/2005/8/layout/default#3"/>
    <dgm:cxn modelId="{90697A55-71A8-490D-8FF6-FAA5972B7850}" srcId="{12E8CE65-6C85-48E9-8878-7576D8A104BE}" destId="{FDDE2578-C447-451D-A7ED-FBD671CCB9E1}" srcOrd="2" destOrd="0" parTransId="{FA396DF3-9251-4BF7-A167-239CFB2F80F3}" sibTransId="{63358C3A-C636-47F0-AF42-6886751FA865}"/>
    <dgm:cxn modelId="{F307BC72-E00C-460E-B64C-D23C6E1AE26D}" srcId="{12E8CE65-6C85-48E9-8878-7576D8A104BE}" destId="{BEA04E21-93C0-43D8-8ED4-37831E71AEC0}" srcOrd="8" destOrd="0" parTransId="{00B60365-52B2-49FD-B8CE-669B9A05803A}" sibTransId="{88246F7C-7E25-4976-BA12-D76A4541649C}"/>
    <dgm:cxn modelId="{467A2A2D-7BB7-4CCF-885D-B3A13DC101F2}" srcId="{12E8CE65-6C85-48E9-8878-7576D8A104BE}" destId="{10650583-EE44-4C5F-AED0-DF4F4BB773B1}" srcOrd="0" destOrd="0" parTransId="{27D2F523-BFB3-408B-BB42-810EEE5FCEB2}" sibTransId="{42D090F0-D08A-4884-A8E6-F6C0E619F09E}"/>
    <dgm:cxn modelId="{76F1AE83-DBEB-4323-A18A-F785D3C05C88}" type="presOf" srcId="{100A8857-6F91-45BD-A9B5-CC71C012F035}" destId="{837D8255-8D9B-4D8A-848B-4ACD7663983B}" srcOrd="0" destOrd="0" presId="urn:microsoft.com/office/officeart/2005/8/layout/default#3"/>
    <dgm:cxn modelId="{D4135D12-11B9-4BE1-8D15-9D639A5C8612}" type="presOf" srcId="{FDDE2578-C447-451D-A7ED-FBD671CCB9E1}" destId="{DDD5BB6E-B890-4CBC-A3C0-2FEA4129D05E}" srcOrd="0" destOrd="0" presId="urn:microsoft.com/office/officeart/2005/8/layout/default#3"/>
    <dgm:cxn modelId="{132D2ED4-3644-4EBA-9ECC-1593B7B1FC11}" srcId="{12E8CE65-6C85-48E9-8878-7576D8A104BE}" destId="{D714ABC4-52D5-48AA-B45B-F83016821619}" srcOrd="6" destOrd="0" parTransId="{A3DB05DD-2112-4694-B5E1-11FB709114A9}" sibTransId="{8148AF07-9755-4064-B50C-183ABB2E7E0F}"/>
    <dgm:cxn modelId="{D44B1E38-4DC4-4D36-8E12-4EB7B263543B}" srcId="{12E8CE65-6C85-48E9-8878-7576D8A104BE}" destId="{4D1D497B-6838-458B-8B0B-B9A9DD051884}" srcOrd="4" destOrd="0" parTransId="{795F878E-DF46-420A-B0FD-DEFBE237E002}" sibTransId="{D8B7141D-4E69-4AA2-A167-84D556E8BB70}"/>
    <dgm:cxn modelId="{206F8AF0-78F9-4804-BD09-AE8845EF6930}" type="presOf" srcId="{700FDE95-096A-4797-8DBF-808684F4457D}" destId="{92CC1528-39DB-4255-9B24-5CF9EFECC946}" srcOrd="0" destOrd="0" presId="urn:microsoft.com/office/officeart/2005/8/layout/default#3"/>
    <dgm:cxn modelId="{6969E62C-5636-42F8-9421-D29610F77CE7}" srcId="{12E8CE65-6C85-48E9-8878-7576D8A104BE}" destId="{2DF8C259-0CD1-4EF0-870E-C46FB19D4412}" srcOrd="5" destOrd="0" parTransId="{C51A52B1-5923-4920-B35A-F0A7DCFF90A1}" sibTransId="{D6C7EFD3-7641-4027-97BA-C7EADFD3E253}"/>
    <dgm:cxn modelId="{44489921-3C56-404D-A181-8F5F71BEC2AF}" type="presOf" srcId="{10650583-EE44-4C5F-AED0-DF4F4BB773B1}" destId="{D2D7D63E-5208-45FC-9E05-9B2DA5867BB7}" srcOrd="0" destOrd="0" presId="urn:microsoft.com/office/officeart/2005/8/layout/default#3"/>
    <dgm:cxn modelId="{89B026F2-DD9E-443C-93E4-50A51A867200}" srcId="{12E8CE65-6C85-48E9-8878-7576D8A104BE}" destId="{100A8857-6F91-45BD-A9B5-CC71C012F035}" srcOrd="3" destOrd="0" parTransId="{522CBB71-9C3E-4835-A494-807823CA87CD}" sibTransId="{8356AD36-DACE-4F85-9924-CCB259B43D0F}"/>
    <dgm:cxn modelId="{4D8F72DB-7342-4D47-8A20-97CC704A2408}" type="presOf" srcId="{12E8CE65-6C85-48E9-8878-7576D8A104BE}" destId="{51C723D4-657C-4E68-B5B9-C102E3E00AF1}" srcOrd="0" destOrd="0" presId="urn:microsoft.com/office/officeart/2005/8/layout/default#3"/>
    <dgm:cxn modelId="{09E4A554-8667-4396-846A-D3A39F8538E6}" type="presOf" srcId="{D714ABC4-52D5-48AA-B45B-F83016821619}" destId="{2EAFBB57-792F-47BB-82F8-D7E17B500DF5}" srcOrd="0" destOrd="0" presId="urn:microsoft.com/office/officeart/2005/8/layout/default#3"/>
    <dgm:cxn modelId="{BA766E70-BCAB-4B5D-8F69-674239D9F6FA}" type="presOf" srcId="{2DF8C259-0CD1-4EF0-870E-C46FB19D4412}" destId="{500166C7-1DE1-4AE5-B90B-41F6AB48C4B5}" srcOrd="0" destOrd="0" presId="urn:microsoft.com/office/officeart/2005/8/layout/default#3"/>
    <dgm:cxn modelId="{54C04931-9109-4448-A199-99D3C84316E2}" srcId="{12E8CE65-6C85-48E9-8878-7576D8A104BE}" destId="{700FDE95-096A-4797-8DBF-808684F4457D}" srcOrd="9" destOrd="0" parTransId="{65B482B9-2BDB-49BB-9E3F-8F80724C8EA7}" sibTransId="{B0A6336D-D5C9-48C6-9516-1B475356F477}"/>
    <dgm:cxn modelId="{16793088-DD16-4A4E-9009-FA692A914688}" type="presParOf" srcId="{51C723D4-657C-4E68-B5B9-C102E3E00AF1}" destId="{D2D7D63E-5208-45FC-9E05-9B2DA5867BB7}" srcOrd="0" destOrd="0" presId="urn:microsoft.com/office/officeart/2005/8/layout/default#3"/>
    <dgm:cxn modelId="{BD12C7F1-0BE6-48C2-A56B-11D6FCB364AD}" type="presParOf" srcId="{51C723D4-657C-4E68-B5B9-C102E3E00AF1}" destId="{27F9B82B-6315-4EBF-8D83-A3D466A97F15}" srcOrd="1" destOrd="0" presId="urn:microsoft.com/office/officeart/2005/8/layout/default#3"/>
    <dgm:cxn modelId="{01B438A1-5746-46AA-8F96-2109DE169FD3}" type="presParOf" srcId="{51C723D4-657C-4E68-B5B9-C102E3E00AF1}" destId="{5B29A9DC-1AF0-4522-8D5A-A69E6AE045B7}" srcOrd="2" destOrd="0" presId="urn:microsoft.com/office/officeart/2005/8/layout/default#3"/>
    <dgm:cxn modelId="{BE906667-CD67-4F12-944A-B74BB2AB0484}" type="presParOf" srcId="{51C723D4-657C-4E68-B5B9-C102E3E00AF1}" destId="{481D031C-3EEC-484F-9727-710A14095493}" srcOrd="3" destOrd="0" presId="urn:microsoft.com/office/officeart/2005/8/layout/default#3"/>
    <dgm:cxn modelId="{6B543FA9-E21C-491C-A4CF-672AE99C5EDB}" type="presParOf" srcId="{51C723D4-657C-4E68-B5B9-C102E3E00AF1}" destId="{DDD5BB6E-B890-4CBC-A3C0-2FEA4129D05E}" srcOrd="4" destOrd="0" presId="urn:microsoft.com/office/officeart/2005/8/layout/default#3"/>
    <dgm:cxn modelId="{B5312F2C-DC12-44EE-824A-D0A414952E49}" type="presParOf" srcId="{51C723D4-657C-4E68-B5B9-C102E3E00AF1}" destId="{2C854EB1-9846-4298-B5DB-C2F563C5A822}" srcOrd="5" destOrd="0" presId="urn:microsoft.com/office/officeart/2005/8/layout/default#3"/>
    <dgm:cxn modelId="{1E6DE3BA-C3AE-4CC9-9880-AA060B64FBF0}" type="presParOf" srcId="{51C723D4-657C-4E68-B5B9-C102E3E00AF1}" destId="{837D8255-8D9B-4D8A-848B-4ACD7663983B}" srcOrd="6" destOrd="0" presId="urn:microsoft.com/office/officeart/2005/8/layout/default#3"/>
    <dgm:cxn modelId="{45FA970C-ACF4-484F-BE9E-679F6571CC59}" type="presParOf" srcId="{51C723D4-657C-4E68-B5B9-C102E3E00AF1}" destId="{53025BFA-0A4C-4806-867F-22792C815C57}" srcOrd="7" destOrd="0" presId="urn:microsoft.com/office/officeart/2005/8/layout/default#3"/>
    <dgm:cxn modelId="{79A773B6-3AAD-4499-B4F3-21E78B05DB53}" type="presParOf" srcId="{51C723D4-657C-4E68-B5B9-C102E3E00AF1}" destId="{AC82EBE2-64F8-4350-91FE-7F024907E82E}" srcOrd="8" destOrd="0" presId="urn:microsoft.com/office/officeart/2005/8/layout/default#3"/>
    <dgm:cxn modelId="{0CFC7463-572C-4361-A1D0-2AE2B579CE3E}" type="presParOf" srcId="{51C723D4-657C-4E68-B5B9-C102E3E00AF1}" destId="{3A6EB13B-420A-464E-A167-0B929E6FAE6D}" srcOrd="9" destOrd="0" presId="urn:microsoft.com/office/officeart/2005/8/layout/default#3"/>
    <dgm:cxn modelId="{989B845C-5DF2-4814-A505-C2B0A627CDC6}" type="presParOf" srcId="{51C723D4-657C-4E68-B5B9-C102E3E00AF1}" destId="{500166C7-1DE1-4AE5-B90B-41F6AB48C4B5}" srcOrd="10" destOrd="0" presId="urn:microsoft.com/office/officeart/2005/8/layout/default#3"/>
    <dgm:cxn modelId="{E6A33069-A04F-454C-9F5E-AB6E9478FAAA}" type="presParOf" srcId="{51C723D4-657C-4E68-B5B9-C102E3E00AF1}" destId="{FA82B305-84CB-4AB7-A19A-2127650A3ADB}" srcOrd="11" destOrd="0" presId="urn:microsoft.com/office/officeart/2005/8/layout/default#3"/>
    <dgm:cxn modelId="{76B867AA-BCD2-4A7D-A50B-748A22B85002}" type="presParOf" srcId="{51C723D4-657C-4E68-B5B9-C102E3E00AF1}" destId="{2EAFBB57-792F-47BB-82F8-D7E17B500DF5}" srcOrd="12" destOrd="0" presId="urn:microsoft.com/office/officeart/2005/8/layout/default#3"/>
    <dgm:cxn modelId="{3547016B-FB12-41CB-911F-064339A58FAF}" type="presParOf" srcId="{51C723D4-657C-4E68-B5B9-C102E3E00AF1}" destId="{4C658561-73A1-4ACD-9F28-478B5F474C07}" srcOrd="13" destOrd="0" presId="urn:microsoft.com/office/officeart/2005/8/layout/default#3"/>
    <dgm:cxn modelId="{8B3CB39F-3EEE-4370-9BA8-0848368C3085}" type="presParOf" srcId="{51C723D4-657C-4E68-B5B9-C102E3E00AF1}" destId="{9AC1E361-AAED-45CD-A4A8-26A105C202C8}" srcOrd="14" destOrd="0" presId="urn:microsoft.com/office/officeart/2005/8/layout/default#3"/>
    <dgm:cxn modelId="{29A10A00-4A46-4CAB-8699-57CF3DAA5114}" type="presParOf" srcId="{51C723D4-657C-4E68-B5B9-C102E3E00AF1}" destId="{102217D0-81AB-442F-AACC-211E4C98FE82}" srcOrd="15" destOrd="0" presId="urn:microsoft.com/office/officeart/2005/8/layout/default#3"/>
    <dgm:cxn modelId="{EACB9B3B-F29F-4697-B01A-A18875C6FB31}" type="presParOf" srcId="{51C723D4-657C-4E68-B5B9-C102E3E00AF1}" destId="{BBED10FD-384B-416F-88F2-7EF8E34EA482}" srcOrd="16" destOrd="0" presId="urn:microsoft.com/office/officeart/2005/8/layout/default#3"/>
    <dgm:cxn modelId="{A75A6204-C655-4B52-9E56-3B713CAA7BBF}" type="presParOf" srcId="{51C723D4-657C-4E68-B5B9-C102E3E00AF1}" destId="{DBFC98FB-2739-429A-8528-8E79B7A42E36}" srcOrd="17" destOrd="0" presId="urn:microsoft.com/office/officeart/2005/8/layout/default#3"/>
    <dgm:cxn modelId="{7D9512FC-8151-403E-85E2-5D648AA858E2}" type="presParOf" srcId="{51C723D4-657C-4E68-B5B9-C102E3E00AF1}" destId="{92CC1528-39DB-4255-9B24-5CF9EFECC946}" srcOrd="18" destOrd="0" presId="urn:microsoft.com/office/officeart/2005/8/layout/default#3"/>
  </dgm:cxnLst>
  <dgm:bg/>
  <dgm:whole>
    <a:ln>
      <a:solidFill>
        <a:schemeClr val="accent3">
          <a:lumMod val="60000"/>
          <a:lumOff val="40000"/>
        </a:schemeClr>
      </a:solidFill>
    </a:ln>
  </dgm:whole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خداشناسی</a:t>
          </a:r>
          <a:endParaRPr lang="en-US" sz="1600" dirty="0">
            <a:cs typeface="B Homa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جهان شناسی</a:t>
          </a:r>
          <a:endParaRPr lang="en-US" sz="1600" dirty="0">
            <a:cs typeface="B Homa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انسان شناسی</a:t>
          </a:r>
          <a:endParaRPr lang="en-US" sz="1600" dirty="0">
            <a:cs typeface="B Homa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دین شناسی</a:t>
          </a:r>
          <a:endParaRPr lang="en-US" sz="16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19FD72-4CD3-4E60-881B-B37A5DDB3DDB}" type="pres">
      <dgm:prSet presAssocID="{BE41E5F1-F0D1-4ECF-9530-635AB78B70E8}" presName="parTxOnlySpace" presStyleCnt="0"/>
      <dgm:spPr/>
    </dgm:pt>
    <dgm:pt modelId="{5E30953F-D0AA-4BDD-9162-51985928C73A}" type="pres">
      <dgm:prSet presAssocID="{CCBE482E-B430-49D4-83DD-214A4BF277E7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76157F15-F1CE-44C8-8FBF-173530FFB147}" type="presOf" srcId="{E93C1B18-C662-4A6E-AB00-495A0BE22690}" destId="{3F26EB02-B10D-47A7-B3BD-FB7723C53031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927C2DE3-0E4B-473E-8546-4AB2B9E95F9E}" type="presOf" srcId="{FF7B9FA9-294F-431A-9A33-70B56EC629FD}" destId="{4D193FFC-A328-4C14-9857-7495C13C573D}" srcOrd="0" destOrd="0" presId="urn:microsoft.com/office/officeart/2005/8/layout/chevron1"/>
    <dgm:cxn modelId="{52635A0E-D49F-4639-8CCC-E386C7082FE3}" type="presOf" srcId="{627E59C9-C641-4E1A-9C72-05E190D9D56D}" destId="{8EC98C11-D9EC-4A80-88FD-B7AF69152BE7}" srcOrd="0" destOrd="0" presId="urn:microsoft.com/office/officeart/2005/8/layout/chevron1"/>
    <dgm:cxn modelId="{1529712E-D3E2-425F-9AD9-454775797DB7}" type="presOf" srcId="{1D0857E2-2979-4505-BD9E-44459E1CA02A}" destId="{CACE6F89-D039-4D6E-B8D7-6A0452A528C5}" srcOrd="0" destOrd="0" presId="urn:microsoft.com/office/officeart/2005/8/layout/chevron1"/>
    <dgm:cxn modelId="{5717EB6A-8B7C-478F-BF66-3BBD25A98C74}" type="presOf" srcId="{CCBE482E-B430-49D4-83DD-214A4BF277E7}" destId="{5E30953F-D0AA-4BDD-9162-51985928C73A}" srcOrd="0" destOrd="0" presId="urn:microsoft.com/office/officeart/2005/8/layout/chevron1"/>
    <dgm:cxn modelId="{31AAB567-AF87-49CD-B0AA-42A13A48FFE2}" type="presParOf" srcId="{CACE6F89-D039-4D6E-B8D7-6A0452A528C5}" destId="{3F26EB02-B10D-47A7-B3BD-FB7723C53031}" srcOrd="0" destOrd="0" presId="urn:microsoft.com/office/officeart/2005/8/layout/chevron1"/>
    <dgm:cxn modelId="{C8C3E4B1-2619-4602-BDF3-3616B8254D0B}" type="presParOf" srcId="{CACE6F89-D039-4D6E-B8D7-6A0452A528C5}" destId="{D13D365E-CF09-403E-9ACC-466DB0F32D20}" srcOrd="1" destOrd="0" presId="urn:microsoft.com/office/officeart/2005/8/layout/chevron1"/>
    <dgm:cxn modelId="{80487C95-97E4-40CF-99A6-EFC49D6AFDC1}" type="presParOf" srcId="{CACE6F89-D039-4D6E-B8D7-6A0452A528C5}" destId="{4D193FFC-A328-4C14-9857-7495C13C573D}" srcOrd="2" destOrd="0" presId="urn:microsoft.com/office/officeart/2005/8/layout/chevron1"/>
    <dgm:cxn modelId="{03B02C0C-524E-487A-AFE3-DBA2911B6F0F}" type="presParOf" srcId="{CACE6F89-D039-4D6E-B8D7-6A0452A528C5}" destId="{2437B48D-B5F7-40F7-BB36-A52A68D6FEBD}" srcOrd="3" destOrd="0" presId="urn:microsoft.com/office/officeart/2005/8/layout/chevron1"/>
    <dgm:cxn modelId="{A8EACCED-A711-4FD1-A81F-8221777E1EBC}" type="presParOf" srcId="{CACE6F89-D039-4D6E-B8D7-6A0452A528C5}" destId="{8EC98C11-D9EC-4A80-88FD-B7AF69152BE7}" srcOrd="4" destOrd="0" presId="urn:microsoft.com/office/officeart/2005/8/layout/chevron1"/>
    <dgm:cxn modelId="{604FAD1F-552B-4037-BD1A-722D8BADB892}" type="presParOf" srcId="{CACE6F89-D039-4D6E-B8D7-6A0452A528C5}" destId="{6B19FD72-4CD3-4E60-881B-B37A5DDB3DDB}" srcOrd="5" destOrd="0" presId="urn:microsoft.com/office/officeart/2005/8/layout/chevron1"/>
    <dgm:cxn modelId="{4492C77E-084D-4248-BB20-4516EF2D20E1}" type="presParOf" srcId="{CACE6F89-D039-4D6E-B8D7-6A0452A528C5}" destId="{5E30953F-D0AA-4BDD-9162-51985928C73A}" srcOrd="6" destOrd="0" presId="urn:microsoft.com/office/officeart/2005/8/layout/chevron1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lProcess1" loCatId="process" qsTypeId="urn:microsoft.com/office/officeart/2005/8/quickstyle/simple1" qsCatId="simple" csTypeId="urn:microsoft.com/office/officeart/2005/8/colors/accent0_1" csCatId="mainScheme" phldr="1"/>
      <dgm:spPr/>
    </dgm:pt>
    <dgm:pt modelId="{CCBE482E-B430-49D4-83DD-214A4BF277E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اهداف انسان</a:t>
          </a:r>
          <a:endParaRPr lang="en-US" sz="19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D6FB3C55-18F5-4DB5-8C14-E036E08527B0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روابط انسان</a:t>
          </a:r>
          <a:endParaRPr lang="en-US" sz="1900" dirty="0">
            <a:cs typeface="B Homa" pitchFamily="2" charset="-78"/>
          </a:endParaRPr>
        </a:p>
      </dgm:t>
    </dgm:pt>
    <dgm:pt modelId="{FDFBC173-611C-4238-950F-3D1221A5F23F}" type="parTrans" cxnId="{E3192FCA-D39F-4ED8-8B4C-9E26E505825A}">
      <dgm:prSet/>
      <dgm:spPr/>
      <dgm:t>
        <a:bodyPr/>
        <a:lstStyle/>
        <a:p>
          <a:endParaRPr lang="en-US"/>
        </a:p>
      </dgm:t>
    </dgm:pt>
    <dgm:pt modelId="{56C9C6B3-9B4A-4311-9E01-925D92D0FB28}" type="sibTrans" cxnId="{E3192FCA-D39F-4ED8-8B4C-9E26E505825A}">
      <dgm:prSet/>
      <dgm:spPr/>
      <dgm:t>
        <a:bodyPr/>
        <a:lstStyle/>
        <a:p>
          <a:endParaRPr lang="en-US"/>
        </a:p>
      </dgm:t>
    </dgm:pt>
    <dgm:pt modelId="{10CE557B-41FA-4CDB-BA8D-E1A9A7565DC6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ابعاد انسان</a:t>
          </a:r>
          <a:endParaRPr lang="en-US" sz="1900" dirty="0">
            <a:cs typeface="B Homa" pitchFamily="2" charset="-78"/>
          </a:endParaRPr>
        </a:p>
      </dgm:t>
    </dgm:pt>
    <dgm:pt modelId="{E62DC54F-1E17-4029-B121-00F01935F933}" type="parTrans" cxnId="{CAD4FB55-4644-4B9E-8E02-E555581B07CA}">
      <dgm:prSet/>
      <dgm:spPr/>
      <dgm:t>
        <a:bodyPr/>
        <a:lstStyle/>
        <a:p>
          <a:endParaRPr lang="en-US"/>
        </a:p>
      </dgm:t>
    </dgm:pt>
    <dgm:pt modelId="{0DE2A566-E6A5-4BB5-AAC3-D4935E885DEF}" type="sibTrans" cxnId="{CAD4FB55-4644-4B9E-8E02-E555581B07CA}">
      <dgm:prSet/>
      <dgm:spPr/>
      <dgm:t>
        <a:bodyPr/>
        <a:lstStyle/>
        <a:p>
          <a:endParaRPr lang="en-US"/>
        </a:p>
      </dgm:t>
    </dgm:pt>
    <dgm:pt modelId="{EECAC711-BE3B-4E62-91EE-DED1DC41EF1A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بینش انسان</a:t>
          </a:r>
          <a:endParaRPr lang="en-US" sz="1900" dirty="0">
            <a:cs typeface="B Homa" pitchFamily="2" charset="-78"/>
          </a:endParaRPr>
        </a:p>
      </dgm:t>
    </dgm:pt>
    <dgm:pt modelId="{173C25D6-EE72-4FAA-9BAE-129C8FF03AB7}" type="parTrans" cxnId="{4972E3BB-3351-4629-BBEA-CE65A86CFCFF}">
      <dgm:prSet/>
      <dgm:spPr/>
      <dgm:t>
        <a:bodyPr/>
        <a:lstStyle/>
        <a:p>
          <a:endParaRPr lang="en-US"/>
        </a:p>
      </dgm:t>
    </dgm:pt>
    <dgm:pt modelId="{198B4664-444B-42C9-9D19-DCB4C4B47194}" type="sibTrans" cxnId="{4972E3BB-3351-4629-BBEA-CE65A86CFCFF}">
      <dgm:prSet/>
      <dgm:spPr/>
      <dgm:t>
        <a:bodyPr/>
        <a:lstStyle/>
        <a:p>
          <a:endParaRPr lang="en-US"/>
        </a:p>
      </dgm:t>
    </dgm:pt>
    <dgm:pt modelId="{BB6998E1-2237-41CE-A0F9-2665C3094C06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گرایش انسان</a:t>
          </a:r>
          <a:endParaRPr lang="en-US" sz="1900" dirty="0">
            <a:cs typeface="B Homa" pitchFamily="2" charset="-78"/>
          </a:endParaRPr>
        </a:p>
      </dgm:t>
    </dgm:pt>
    <dgm:pt modelId="{4A22F7B6-DE80-475F-8FE8-7C58944A9642}" type="parTrans" cxnId="{6FCA8D9E-ED3D-4371-9068-D39974617DDD}">
      <dgm:prSet/>
      <dgm:spPr/>
      <dgm:t>
        <a:bodyPr/>
        <a:lstStyle/>
        <a:p>
          <a:endParaRPr lang="en-US"/>
        </a:p>
      </dgm:t>
    </dgm:pt>
    <dgm:pt modelId="{DCA759EC-57EA-4562-ACB7-E233C23DD682}" type="sibTrans" cxnId="{6FCA8D9E-ED3D-4371-9068-D39974617DDD}">
      <dgm:prSet/>
      <dgm:spPr/>
      <dgm:t>
        <a:bodyPr/>
        <a:lstStyle/>
        <a:p>
          <a:endParaRPr lang="en-US"/>
        </a:p>
      </dgm:t>
    </dgm:pt>
    <dgm:pt modelId="{9E1844EE-6ECF-48B2-B26C-CE174B84E185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حرکات انسان</a:t>
          </a:r>
          <a:endParaRPr lang="en-US" sz="1900" dirty="0">
            <a:cs typeface="B Homa" pitchFamily="2" charset="-78"/>
          </a:endParaRPr>
        </a:p>
      </dgm:t>
    </dgm:pt>
    <dgm:pt modelId="{F0FC11A3-6FC4-4807-BA48-1B1607137F64}" type="parTrans" cxnId="{FA8FCDC2-AE5A-4BAE-9D68-BCEEEF34A856}">
      <dgm:prSet/>
      <dgm:spPr/>
      <dgm:t>
        <a:bodyPr/>
        <a:lstStyle/>
        <a:p>
          <a:endParaRPr lang="en-US"/>
        </a:p>
      </dgm:t>
    </dgm:pt>
    <dgm:pt modelId="{0C47A87F-CCAD-40DA-9FF6-FA45C5E9FC7D}" type="sibTrans" cxnId="{FA8FCDC2-AE5A-4BAE-9D68-BCEEEF34A856}">
      <dgm:prSet/>
      <dgm:spPr/>
      <dgm:t>
        <a:bodyPr/>
        <a:lstStyle/>
        <a:p>
          <a:endParaRPr lang="en-US"/>
        </a:p>
      </dgm:t>
    </dgm:pt>
    <dgm:pt modelId="{842E9D3E-6254-48F1-B530-CE0E6789BC2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سایرویژگیها</a:t>
          </a:r>
          <a:endParaRPr lang="en-US" sz="1900" dirty="0">
            <a:cs typeface="B Homa" pitchFamily="2" charset="-78"/>
          </a:endParaRPr>
        </a:p>
      </dgm:t>
    </dgm:pt>
    <dgm:pt modelId="{B88157E9-4E7F-4F51-8A89-0774152A0DA8}" type="parTrans" cxnId="{6B16CCAD-7E6C-45E0-8701-C7EB81E8855C}">
      <dgm:prSet/>
      <dgm:spPr/>
      <dgm:t>
        <a:bodyPr/>
        <a:lstStyle/>
        <a:p>
          <a:endParaRPr lang="en-US"/>
        </a:p>
      </dgm:t>
    </dgm:pt>
    <dgm:pt modelId="{B7E8D42E-9438-4284-ABE2-EDA8465F4332}" type="sibTrans" cxnId="{6B16CCAD-7E6C-45E0-8701-C7EB81E8855C}">
      <dgm:prSet/>
      <dgm:spPr/>
      <dgm:t>
        <a:bodyPr/>
        <a:lstStyle/>
        <a:p>
          <a:endParaRPr lang="en-US"/>
        </a:p>
      </dgm:t>
    </dgm:pt>
    <dgm:pt modelId="{033D5639-B564-4380-A1BA-DF95C998849E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20416201-9EAA-480D-A2AC-AF34102BACD0}" type="pres">
      <dgm:prSet presAssocID="{CCBE482E-B430-49D4-83DD-214A4BF277E7}" presName="vertFlow" presStyleCnt="0"/>
      <dgm:spPr/>
    </dgm:pt>
    <dgm:pt modelId="{DDADF84F-03A5-4617-9866-167F93F97ABB}" type="pres">
      <dgm:prSet presAssocID="{CCBE482E-B430-49D4-83DD-214A4BF277E7}" presName="header" presStyleLbl="node1" presStyleIdx="0" presStyleCnt="7" custScaleY="448555" custLinFactNeighborX="7345" custLinFactNeighborY="16098"/>
      <dgm:spPr/>
      <dgm:t>
        <a:bodyPr/>
        <a:lstStyle/>
        <a:p>
          <a:endParaRPr lang="en-US"/>
        </a:p>
      </dgm:t>
    </dgm:pt>
    <dgm:pt modelId="{12067D8A-7465-4FF0-A512-61627D8C6B08}" type="pres">
      <dgm:prSet presAssocID="{CCBE482E-B430-49D4-83DD-214A4BF277E7}" presName="hSp" presStyleCnt="0"/>
      <dgm:spPr/>
    </dgm:pt>
    <dgm:pt modelId="{942D2716-5A8D-4AE9-92AE-0152A489D970}" type="pres">
      <dgm:prSet presAssocID="{D6FB3C55-18F5-4DB5-8C14-E036E08527B0}" presName="vertFlow" presStyleCnt="0"/>
      <dgm:spPr/>
    </dgm:pt>
    <dgm:pt modelId="{A6293757-31D5-4189-BE57-2F7540979A19}" type="pres">
      <dgm:prSet presAssocID="{D6FB3C55-18F5-4DB5-8C14-E036E08527B0}" presName="header" presStyleLbl="node1" presStyleIdx="1" presStyleCnt="7" custScaleY="448555" custLinFactNeighborX="-330" custLinFactNeighborY="16098"/>
      <dgm:spPr/>
      <dgm:t>
        <a:bodyPr/>
        <a:lstStyle/>
        <a:p>
          <a:endParaRPr lang="en-US"/>
        </a:p>
      </dgm:t>
    </dgm:pt>
    <dgm:pt modelId="{6CF9FCCB-CDB0-47E0-A8BC-07D7F5F9F500}" type="pres">
      <dgm:prSet presAssocID="{D6FB3C55-18F5-4DB5-8C14-E036E08527B0}" presName="hSp" presStyleCnt="0"/>
      <dgm:spPr/>
    </dgm:pt>
    <dgm:pt modelId="{39ACDA0B-CC4F-4725-B238-A2E91BB41E2A}" type="pres">
      <dgm:prSet presAssocID="{10CE557B-41FA-4CDB-BA8D-E1A9A7565DC6}" presName="vertFlow" presStyleCnt="0"/>
      <dgm:spPr/>
    </dgm:pt>
    <dgm:pt modelId="{08CC11B2-3BB4-42FB-90CB-CE3298909753}" type="pres">
      <dgm:prSet presAssocID="{10CE557B-41FA-4CDB-BA8D-E1A9A7565DC6}" presName="header" presStyleLbl="node1" presStyleIdx="2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3FB6FE3A-D372-4161-BD92-F07E7FADC722}" type="pres">
      <dgm:prSet presAssocID="{10CE557B-41FA-4CDB-BA8D-E1A9A7565DC6}" presName="hSp" presStyleCnt="0"/>
      <dgm:spPr/>
    </dgm:pt>
    <dgm:pt modelId="{35279044-9AEE-4402-AE78-CB134B79F897}" type="pres">
      <dgm:prSet presAssocID="{EECAC711-BE3B-4E62-91EE-DED1DC41EF1A}" presName="vertFlow" presStyleCnt="0"/>
      <dgm:spPr/>
    </dgm:pt>
    <dgm:pt modelId="{D8AC6661-4597-4ECB-87D5-758D773D67D3}" type="pres">
      <dgm:prSet presAssocID="{EECAC711-BE3B-4E62-91EE-DED1DC41EF1A}" presName="header" presStyleLbl="node1" presStyleIdx="3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04C7C4E1-C00B-4137-A9F1-4F7F0A61319C}" type="pres">
      <dgm:prSet presAssocID="{EECAC711-BE3B-4E62-91EE-DED1DC41EF1A}" presName="hSp" presStyleCnt="0"/>
      <dgm:spPr/>
    </dgm:pt>
    <dgm:pt modelId="{C2FDF78F-A8D6-445E-9B07-243117695DC7}" type="pres">
      <dgm:prSet presAssocID="{BB6998E1-2237-41CE-A0F9-2665C3094C06}" presName="vertFlow" presStyleCnt="0"/>
      <dgm:spPr/>
    </dgm:pt>
    <dgm:pt modelId="{40AA4806-2EEF-4BE0-B0A9-70D54D17B35F}" type="pres">
      <dgm:prSet presAssocID="{BB6998E1-2237-41CE-A0F9-2665C3094C06}" presName="header" presStyleLbl="node1" presStyleIdx="4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56210807-A50D-41AC-A9F8-6F70AB9D762A}" type="pres">
      <dgm:prSet presAssocID="{BB6998E1-2237-41CE-A0F9-2665C3094C06}" presName="hSp" presStyleCnt="0"/>
      <dgm:spPr/>
    </dgm:pt>
    <dgm:pt modelId="{BF58CB02-7B92-44D4-978A-BBC48AEBB5B4}" type="pres">
      <dgm:prSet presAssocID="{9E1844EE-6ECF-48B2-B26C-CE174B84E185}" presName="vertFlow" presStyleCnt="0"/>
      <dgm:spPr/>
    </dgm:pt>
    <dgm:pt modelId="{C23C8FFE-E405-4C2F-81BB-074C3D045893}" type="pres">
      <dgm:prSet presAssocID="{9E1844EE-6ECF-48B2-B26C-CE174B84E185}" presName="header" presStyleLbl="node1" presStyleIdx="5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A9A95772-6AF1-4B70-A7A7-E64A8820626E}" type="pres">
      <dgm:prSet presAssocID="{9E1844EE-6ECF-48B2-B26C-CE174B84E185}" presName="hSp" presStyleCnt="0"/>
      <dgm:spPr/>
    </dgm:pt>
    <dgm:pt modelId="{BE6D2D19-A332-49FE-8161-810B5D4C43AC}" type="pres">
      <dgm:prSet presAssocID="{842E9D3E-6254-48F1-B530-CE0E6789BC27}" presName="vertFlow" presStyleCnt="0"/>
      <dgm:spPr/>
    </dgm:pt>
    <dgm:pt modelId="{DBC4CDCD-D4B5-4746-A45D-C565069F4019}" type="pres">
      <dgm:prSet presAssocID="{842E9D3E-6254-48F1-B530-CE0E6789BC27}" presName="header" presStyleLbl="node1" presStyleIdx="6" presStyleCnt="7" custScaleY="448555" custLinFactNeighborX="-6857" custLinFactNeighborY="37029"/>
      <dgm:spPr/>
      <dgm:t>
        <a:bodyPr/>
        <a:lstStyle/>
        <a:p>
          <a:endParaRPr lang="en-US"/>
        </a:p>
      </dgm:t>
    </dgm:pt>
  </dgm:ptLst>
  <dgm:cxnLst>
    <dgm:cxn modelId="{FD23DAD7-490C-423D-97E3-35065B36EC77}" type="presOf" srcId="{D6FB3C55-18F5-4DB5-8C14-E036E08527B0}" destId="{A6293757-31D5-4189-BE57-2F7540979A19}" srcOrd="0" destOrd="0" presId="urn:microsoft.com/office/officeart/2005/8/layout/lProcess1"/>
    <dgm:cxn modelId="{064D0D1C-66F9-412D-A4D2-C8B401A725A4}" type="presOf" srcId="{842E9D3E-6254-48F1-B530-CE0E6789BC27}" destId="{DBC4CDCD-D4B5-4746-A45D-C565069F4019}" srcOrd="0" destOrd="0" presId="urn:microsoft.com/office/officeart/2005/8/layout/lProcess1"/>
    <dgm:cxn modelId="{C995CD08-FC7C-4060-B65A-57CBDDAF0407}" type="presOf" srcId="{1D0857E2-2979-4505-BD9E-44459E1CA02A}" destId="{033D5639-B564-4380-A1BA-DF95C998849E}" srcOrd="0" destOrd="0" presId="urn:microsoft.com/office/officeart/2005/8/layout/lProcess1"/>
    <dgm:cxn modelId="{C08EE005-69A9-4790-93E0-53FE0731ECDF}" type="presOf" srcId="{9E1844EE-6ECF-48B2-B26C-CE174B84E185}" destId="{C23C8FFE-E405-4C2F-81BB-074C3D045893}" srcOrd="0" destOrd="0" presId="urn:microsoft.com/office/officeart/2005/8/layout/lProcess1"/>
    <dgm:cxn modelId="{6FCA8D9E-ED3D-4371-9068-D39974617DDD}" srcId="{1D0857E2-2979-4505-BD9E-44459E1CA02A}" destId="{BB6998E1-2237-41CE-A0F9-2665C3094C06}" srcOrd="4" destOrd="0" parTransId="{4A22F7B6-DE80-475F-8FE8-7C58944A9642}" sibTransId="{DCA759EC-57EA-4562-ACB7-E233C23DD682}"/>
    <dgm:cxn modelId="{9141D0FD-6479-4D38-A9D4-7363913EBDB8}" type="presOf" srcId="{BB6998E1-2237-41CE-A0F9-2665C3094C06}" destId="{40AA4806-2EEF-4BE0-B0A9-70D54D17B35F}" srcOrd="0" destOrd="0" presId="urn:microsoft.com/office/officeart/2005/8/layout/lProcess1"/>
    <dgm:cxn modelId="{CAD4FB55-4644-4B9E-8E02-E555581B07CA}" srcId="{1D0857E2-2979-4505-BD9E-44459E1CA02A}" destId="{10CE557B-41FA-4CDB-BA8D-E1A9A7565DC6}" srcOrd="2" destOrd="0" parTransId="{E62DC54F-1E17-4029-B121-00F01935F933}" sibTransId="{0DE2A566-E6A5-4BB5-AAC3-D4935E885DEF}"/>
    <dgm:cxn modelId="{6184EE38-F998-4738-9811-DE8B2983FF37}" type="presOf" srcId="{CCBE482E-B430-49D4-83DD-214A4BF277E7}" destId="{DDADF84F-03A5-4617-9866-167F93F97ABB}" srcOrd="0" destOrd="0" presId="urn:microsoft.com/office/officeart/2005/8/layout/lProcess1"/>
    <dgm:cxn modelId="{2DA44EBB-AB00-4AAD-ABC9-B939B603D375}" type="presOf" srcId="{10CE557B-41FA-4CDB-BA8D-E1A9A7565DC6}" destId="{08CC11B2-3BB4-42FB-90CB-CE3298909753}" srcOrd="0" destOrd="0" presId="urn:microsoft.com/office/officeart/2005/8/layout/lProcess1"/>
    <dgm:cxn modelId="{E3192FCA-D39F-4ED8-8B4C-9E26E505825A}" srcId="{1D0857E2-2979-4505-BD9E-44459E1CA02A}" destId="{D6FB3C55-18F5-4DB5-8C14-E036E08527B0}" srcOrd="1" destOrd="0" parTransId="{FDFBC173-611C-4238-950F-3D1221A5F23F}" sibTransId="{56C9C6B3-9B4A-4311-9E01-925D92D0FB28}"/>
    <dgm:cxn modelId="{6B16CCAD-7E6C-45E0-8701-C7EB81E8855C}" srcId="{1D0857E2-2979-4505-BD9E-44459E1CA02A}" destId="{842E9D3E-6254-48F1-B530-CE0E6789BC27}" srcOrd="6" destOrd="0" parTransId="{B88157E9-4E7F-4F51-8A89-0774152A0DA8}" sibTransId="{B7E8D42E-9438-4284-ABE2-EDA8465F4332}"/>
    <dgm:cxn modelId="{FA8FCDC2-AE5A-4BAE-9D68-BCEEEF34A856}" srcId="{1D0857E2-2979-4505-BD9E-44459E1CA02A}" destId="{9E1844EE-6ECF-48B2-B26C-CE174B84E185}" srcOrd="5" destOrd="0" parTransId="{F0FC11A3-6FC4-4807-BA48-1B1607137F64}" sibTransId="{0C47A87F-CCAD-40DA-9FF6-FA45C5E9FC7D}"/>
    <dgm:cxn modelId="{916E21AF-97DC-4D00-BCD3-FB67FDE54267}" type="presOf" srcId="{EECAC711-BE3B-4E62-91EE-DED1DC41EF1A}" destId="{D8AC6661-4597-4ECB-87D5-758D773D67D3}" srcOrd="0" destOrd="0" presId="urn:microsoft.com/office/officeart/2005/8/layout/lProcess1"/>
    <dgm:cxn modelId="{4972E3BB-3351-4629-BBEA-CE65A86CFCFF}" srcId="{1D0857E2-2979-4505-BD9E-44459E1CA02A}" destId="{EECAC711-BE3B-4E62-91EE-DED1DC41EF1A}" srcOrd="3" destOrd="0" parTransId="{173C25D6-EE72-4FAA-9BAE-129C8FF03AB7}" sibTransId="{198B4664-444B-42C9-9D19-DCB4C4B47194}"/>
    <dgm:cxn modelId="{D9555BC7-52E6-46C7-940C-C556BB58B364}" srcId="{1D0857E2-2979-4505-BD9E-44459E1CA02A}" destId="{CCBE482E-B430-49D4-83DD-214A4BF277E7}" srcOrd="0" destOrd="0" parTransId="{0DCBAFD7-B80A-41B1-8675-5220580549FE}" sibTransId="{A10B1C68-A029-4AE1-B26C-928157503AD0}"/>
    <dgm:cxn modelId="{92D7CCEC-1D0A-4F64-A330-ADAE6F380481}" type="presParOf" srcId="{033D5639-B564-4380-A1BA-DF95C998849E}" destId="{20416201-9EAA-480D-A2AC-AF34102BACD0}" srcOrd="0" destOrd="0" presId="urn:microsoft.com/office/officeart/2005/8/layout/lProcess1"/>
    <dgm:cxn modelId="{17F9FF04-0FCB-4316-9255-391D60F0E7D4}" type="presParOf" srcId="{20416201-9EAA-480D-A2AC-AF34102BACD0}" destId="{DDADF84F-03A5-4617-9866-167F93F97ABB}" srcOrd="0" destOrd="0" presId="urn:microsoft.com/office/officeart/2005/8/layout/lProcess1"/>
    <dgm:cxn modelId="{759CBBC6-55D9-45C5-92B7-7B9D163EAD9A}" type="presParOf" srcId="{033D5639-B564-4380-A1BA-DF95C998849E}" destId="{12067D8A-7465-4FF0-A512-61627D8C6B08}" srcOrd="1" destOrd="0" presId="urn:microsoft.com/office/officeart/2005/8/layout/lProcess1"/>
    <dgm:cxn modelId="{67B47AE9-0F62-42D8-87FA-00F8B343DDA6}" type="presParOf" srcId="{033D5639-B564-4380-A1BA-DF95C998849E}" destId="{942D2716-5A8D-4AE9-92AE-0152A489D970}" srcOrd="2" destOrd="0" presId="urn:microsoft.com/office/officeart/2005/8/layout/lProcess1"/>
    <dgm:cxn modelId="{24466791-4145-4148-9F3D-535A334ED929}" type="presParOf" srcId="{942D2716-5A8D-4AE9-92AE-0152A489D970}" destId="{A6293757-31D5-4189-BE57-2F7540979A19}" srcOrd="0" destOrd="0" presId="urn:microsoft.com/office/officeart/2005/8/layout/lProcess1"/>
    <dgm:cxn modelId="{0B1BF82E-C741-46DB-8E0B-15248D98B87B}" type="presParOf" srcId="{033D5639-B564-4380-A1BA-DF95C998849E}" destId="{6CF9FCCB-CDB0-47E0-A8BC-07D7F5F9F500}" srcOrd="3" destOrd="0" presId="urn:microsoft.com/office/officeart/2005/8/layout/lProcess1"/>
    <dgm:cxn modelId="{4A7E4A0D-6F78-42C5-8298-7A94BA4635A2}" type="presParOf" srcId="{033D5639-B564-4380-A1BA-DF95C998849E}" destId="{39ACDA0B-CC4F-4725-B238-A2E91BB41E2A}" srcOrd="4" destOrd="0" presId="urn:microsoft.com/office/officeart/2005/8/layout/lProcess1"/>
    <dgm:cxn modelId="{FB26C5A2-40BA-4A72-A941-9BF2572D0F8E}" type="presParOf" srcId="{39ACDA0B-CC4F-4725-B238-A2E91BB41E2A}" destId="{08CC11B2-3BB4-42FB-90CB-CE3298909753}" srcOrd="0" destOrd="0" presId="urn:microsoft.com/office/officeart/2005/8/layout/lProcess1"/>
    <dgm:cxn modelId="{9D217339-3D6D-49E2-BBBD-847EC6D78DDD}" type="presParOf" srcId="{033D5639-B564-4380-A1BA-DF95C998849E}" destId="{3FB6FE3A-D372-4161-BD92-F07E7FADC722}" srcOrd="5" destOrd="0" presId="urn:microsoft.com/office/officeart/2005/8/layout/lProcess1"/>
    <dgm:cxn modelId="{85C54BD5-960A-4A87-BAEB-0BC89DE2D862}" type="presParOf" srcId="{033D5639-B564-4380-A1BA-DF95C998849E}" destId="{35279044-9AEE-4402-AE78-CB134B79F897}" srcOrd="6" destOrd="0" presId="urn:microsoft.com/office/officeart/2005/8/layout/lProcess1"/>
    <dgm:cxn modelId="{9CE5EF33-CA92-43FA-A281-C5DF36F15B35}" type="presParOf" srcId="{35279044-9AEE-4402-AE78-CB134B79F897}" destId="{D8AC6661-4597-4ECB-87D5-758D773D67D3}" srcOrd="0" destOrd="0" presId="urn:microsoft.com/office/officeart/2005/8/layout/lProcess1"/>
    <dgm:cxn modelId="{8DCBF178-A8AB-4F89-96EB-9DDAD79A63E1}" type="presParOf" srcId="{033D5639-B564-4380-A1BA-DF95C998849E}" destId="{04C7C4E1-C00B-4137-A9F1-4F7F0A61319C}" srcOrd="7" destOrd="0" presId="urn:microsoft.com/office/officeart/2005/8/layout/lProcess1"/>
    <dgm:cxn modelId="{CEEED61A-3C58-4EA7-BBB8-C129F53F13BB}" type="presParOf" srcId="{033D5639-B564-4380-A1BA-DF95C998849E}" destId="{C2FDF78F-A8D6-445E-9B07-243117695DC7}" srcOrd="8" destOrd="0" presId="urn:microsoft.com/office/officeart/2005/8/layout/lProcess1"/>
    <dgm:cxn modelId="{A2A90EB0-E40A-46EA-AA3A-AF607AC61899}" type="presParOf" srcId="{C2FDF78F-A8D6-445E-9B07-243117695DC7}" destId="{40AA4806-2EEF-4BE0-B0A9-70D54D17B35F}" srcOrd="0" destOrd="0" presId="urn:microsoft.com/office/officeart/2005/8/layout/lProcess1"/>
    <dgm:cxn modelId="{735810DB-40A0-42E7-978F-2AC7E02BFD1E}" type="presParOf" srcId="{033D5639-B564-4380-A1BA-DF95C998849E}" destId="{56210807-A50D-41AC-A9F8-6F70AB9D762A}" srcOrd="9" destOrd="0" presId="urn:microsoft.com/office/officeart/2005/8/layout/lProcess1"/>
    <dgm:cxn modelId="{A59A8105-DFE4-4333-9009-E402D68C84D6}" type="presParOf" srcId="{033D5639-B564-4380-A1BA-DF95C998849E}" destId="{BF58CB02-7B92-44D4-978A-BBC48AEBB5B4}" srcOrd="10" destOrd="0" presId="urn:microsoft.com/office/officeart/2005/8/layout/lProcess1"/>
    <dgm:cxn modelId="{0F4E80A3-AD28-43AC-A803-B03ECC49F71F}" type="presParOf" srcId="{BF58CB02-7B92-44D4-978A-BBC48AEBB5B4}" destId="{C23C8FFE-E405-4C2F-81BB-074C3D045893}" srcOrd="0" destOrd="0" presId="urn:microsoft.com/office/officeart/2005/8/layout/lProcess1"/>
    <dgm:cxn modelId="{09A3D356-D80F-46CE-A4DF-FCB7A16526BA}" type="presParOf" srcId="{033D5639-B564-4380-A1BA-DF95C998849E}" destId="{A9A95772-6AF1-4B70-A7A7-E64A8820626E}" srcOrd="11" destOrd="0" presId="urn:microsoft.com/office/officeart/2005/8/layout/lProcess1"/>
    <dgm:cxn modelId="{95BC19DC-1725-48C9-93A1-D0980D84B1B7}" type="presParOf" srcId="{033D5639-B564-4380-A1BA-DF95C998849E}" destId="{BE6D2D19-A332-49FE-8161-810B5D4C43AC}" srcOrd="12" destOrd="0" presId="urn:microsoft.com/office/officeart/2005/8/layout/lProcess1"/>
    <dgm:cxn modelId="{5A21D39B-0A05-4948-9F04-BA5CB9391248}" type="presParOf" srcId="{BE6D2D19-A332-49FE-8161-810B5D4C43AC}" destId="{DBC4CDCD-D4B5-4746-A45D-C565069F4019}" srcOrd="0" destOrd="0" presId="urn:microsoft.com/office/officeart/2005/8/layout/lProcess1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خداشناسی</a:t>
          </a:r>
          <a:endParaRPr lang="en-US" sz="1600" dirty="0">
            <a:cs typeface="B Homa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جهان شناسی</a:t>
          </a:r>
          <a:endParaRPr lang="en-US" sz="1600" dirty="0">
            <a:cs typeface="B Homa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700" dirty="0" smtClean="0">
              <a:cs typeface="B Homa" pitchFamily="2" charset="-78"/>
            </a:rPr>
            <a:t>مبانی و مفروضات انسان شناسی</a:t>
          </a:r>
          <a:endParaRPr lang="en-US" sz="1700" dirty="0">
            <a:cs typeface="B Homa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FF66"/>
        </a:solidFill>
      </dgm:spPr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دین شناسی</a:t>
          </a:r>
          <a:endParaRPr lang="en-US" sz="16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4" custLinFactNeighborY="-26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19FD72-4CD3-4E60-881B-B37A5DDB3DDB}" type="pres">
      <dgm:prSet presAssocID="{BE41E5F1-F0D1-4ECF-9530-635AB78B70E8}" presName="parTxOnlySpace" presStyleCnt="0"/>
      <dgm:spPr/>
    </dgm:pt>
    <dgm:pt modelId="{5E30953F-D0AA-4BDD-9162-51985928C73A}" type="pres">
      <dgm:prSet presAssocID="{CCBE482E-B430-49D4-83DD-214A4BF277E7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EEFCDF8-71C6-47CB-9A17-8FCC716E1F0E}" type="presOf" srcId="{E93C1B18-C662-4A6E-AB00-495A0BE22690}" destId="{3F26EB02-B10D-47A7-B3BD-FB7723C53031}" srcOrd="0" destOrd="0" presId="urn:microsoft.com/office/officeart/2005/8/layout/chevron1"/>
    <dgm:cxn modelId="{3761C291-2272-4695-9280-5FFEB56958CD}" type="presOf" srcId="{CCBE482E-B430-49D4-83DD-214A4BF277E7}" destId="{5E30953F-D0AA-4BDD-9162-51985928C73A}" srcOrd="0" destOrd="0" presId="urn:microsoft.com/office/officeart/2005/8/layout/chevron1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D90E3363-DC6E-46D1-AC18-84D5CDA38713}" type="presOf" srcId="{627E59C9-C641-4E1A-9C72-05E190D9D56D}" destId="{8EC98C11-D9EC-4A80-88FD-B7AF69152BE7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8D90C005-E40C-4E7C-B449-D675BACCCC81}" type="presOf" srcId="{FF7B9FA9-294F-431A-9A33-70B56EC629FD}" destId="{4D193FFC-A328-4C14-9857-7495C13C573D}" srcOrd="0" destOrd="0" presId="urn:microsoft.com/office/officeart/2005/8/layout/chevron1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13631D7A-82B3-4EA5-BA91-61318F773367}" type="presOf" srcId="{1D0857E2-2979-4505-BD9E-44459E1CA02A}" destId="{CACE6F89-D039-4D6E-B8D7-6A0452A528C5}" srcOrd="0" destOrd="0" presId="urn:microsoft.com/office/officeart/2005/8/layout/chevron1"/>
    <dgm:cxn modelId="{BCE519C0-D2A6-4A2B-BCE2-D53B71D6564C}" type="presParOf" srcId="{CACE6F89-D039-4D6E-B8D7-6A0452A528C5}" destId="{3F26EB02-B10D-47A7-B3BD-FB7723C53031}" srcOrd="0" destOrd="0" presId="urn:microsoft.com/office/officeart/2005/8/layout/chevron1"/>
    <dgm:cxn modelId="{BC6539D2-2964-473D-A381-0352136EF8BF}" type="presParOf" srcId="{CACE6F89-D039-4D6E-B8D7-6A0452A528C5}" destId="{D13D365E-CF09-403E-9ACC-466DB0F32D20}" srcOrd="1" destOrd="0" presId="urn:microsoft.com/office/officeart/2005/8/layout/chevron1"/>
    <dgm:cxn modelId="{706BD6B6-1BD9-4BC3-9571-9FAA626FAD03}" type="presParOf" srcId="{CACE6F89-D039-4D6E-B8D7-6A0452A528C5}" destId="{4D193FFC-A328-4C14-9857-7495C13C573D}" srcOrd="2" destOrd="0" presId="urn:microsoft.com/office/officeart/2005/8/layout/chevron1"/>
    <dgm:cxn modelId="{182A9B4E-DACC-4F12-BF16-7FFCB51F70D8}" type="presParOf" srcId="{CACE6F89-D039-4D6E-B8D7-6A0452A528C5}" destId="{2437B48D-B5F7-40F7-BB36-A52A68D6FEBD}" srcOrd="3" destOrd="0" presId="urn:microsoft.com/office/officeart/2005/8/layout/chevron1"/>
    <dgm:cxn modelId="{6FD32FDD-DFF2-4595-B27F-40EE803680FE}" type="presParOf" srcId="{CACE6F89-D039-4D6E-B8D7-6A0452A528C5}" destId="{8EC98C11-D9EC-4A80-88FD-B7AF69152BE7}" srcOrd="4" destOrd="0" presId="urn:microsoft.com/office/officeart/2005/8/layout/chevron1"/>
    <dgm:cxn modelId="{5A375E08-C311-4242-A1CC-E7FC648ACB31}" type="presParOf" srcId="{CACE6F89-D039-4D6E-B8D7-6A0452A528C5}" destId="{6B19FD72-4CD3-4E60-881B-B37A5DDB3DDB}" srcOrd="5" destOrd="0" presId="urn:microsoft.com/office/officeart/2005/8/layout/chevron1"/>
    <dgm:cxn modelId="{B69B1E38-CBCF-4F62-8F8E-39055695873F}" type="presParOf" srcId="{CACE6F89-D039-4D6E-B8D7-6A0452A528C5}" destId="{5E30953F-D0AA-4BDD-9162-51985928C73A}" srcOrd="6" destOrd="0" presId="urn:microsoft.com/office/officeart/2005/8/layout/chevron1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خداشناسی</a:t>
          </a:r>
          <a:endParaRPr lang="en-US" sz="1600" dirty="0">
            <a:cs typeface="B Homa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جهان شناسی</a:t>
          </a:r>
          <a:endParaRPr lang="en-US" sz="1600" dirty="0">
            <a:cs typeface="B Homa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700" dirty="0" smtClean="0">
              <a:cs typeface="B Homa" pitchFamily="2" charset="-78"/>
            </a:rPr>
            <a:t>مبانی و مفروضات انسان شناسی</a:t>
          </a:r>
          <a:endParaRPr lang="en-US" sz="1700" dirty="0">
            <a:cs typeface="B Homa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FF66"/>
        </a:solidFill>
      </dgm:spPr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دین شناسی</a:t>
          </a:r>
          <a:endParaRPr lang="en-US" sz="16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4" custLinFactNeighborY="-26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19FD72-4CD3-4E60-881B-B37A5DDB3DDB}" type="pres">
      <dgm:prSet presAssocID="{BE41E5F1-F0D1-4ECF-9530-635AB78B70E8}" presName="parTxOnlySpace" presStyleCnt="0"/>
      <dgm:spPr/>
    </dgm:pt>
    <dgm:pt modelId="{5E30953F-D0AA-4BDD-9162-51985928C73A}" type="pres">
      <dgm:prSet presAssocID="{CCBE482E-B430-49D4-83DD-214A4BF277E7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9AACDBA-CB18-407A-AF98-5FF522CC8651}" type="presOf" srcId="{FF7B9FA9-294F-431A-9A33-70B56EC629FD}" destId="{4D193FFC-A328-4C14-9857-7495C13C573D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2191E216-CF7F-4C07-B9AA-FAD340F21295}" type="presOf" srcId="{627E59C9-C641-4E1A-9C72-05E190D9D56D}" destId="{8EC98C11-D9EC-4A80-88FD-B7AF69152BE7}" srcOrd="0" destOrd="0" presId="urn:microsoft.com/office/officeart/2005/8/layout/chevron1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FE4C34B7-DB9E-4A15-8E6E-32AD082CBB4C}" type="presOf" srcId="{CCBE482E-B430-49D4-83DD-214A4BF277E7}" destId="{5E30953F-D0AA-4BDD-9162-51985928C73A}" srcOrd="0" destOrd="0" presId="urn:microsoft.com/office/officeart/2005/8/layout/chevron1"/>
    <dgm:cxn modelId="{BB811E26-BAD6-4DFC-9B55-0BBD6629BFFB}" type="presOf" srcId="{E93C1B18-C662-4A6E-AB00-495A0BE22690}" destId="{3F26EB02-B10D-47A7-B3BD-FB7723C53031}" srcOrd="0" destOrd="0" presId="urn:microsoft.com/office/officeart/2005/8/layout/chevron1"/>
    <dgm:cxn modelId="{9D68FB00-1848-40A9-99D2-FBC38FA14419}" type="presOf" srcId="{1D0857E2-2979-4505-BD9E-44459E1CA02A}" destId="{CACE6F89-D039-4D6E-B8D7-6A0452A528C5}" srcOrd="0" destOrd="0" presId="urn:microsoft.com/office/officeart/2005/8/layout/chevron1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FF0D4FB7-5739-494E-BBB7-C77C21385DBF}" type="presParOf" srcId="{CACE6F89-D039-4D6E-B8D7-6A0452A528C5}" destId="{3F26EB02-B10D-47A7-B3BD-FB7723C53031}" srcOrd="0" destOrd="0" presId="urn:microsoft.com/office/officeart/2005/8/layout/chevron1"/>
    <dgm:cxn modelId="{48BE7422-83BE-419C-AAEE-3C26B5F2A074}" type="presParOf" srcId="{CACE6F89-D039-4D6E-B8D7-6A0452A528C5}" destId="{D13D365E-CF09-403E-9ACC-466DB0F32D20}" srcOrd="1" destOrd="0" presId="urn:microsoft.com/office/officeart/2005/8/layout/chevron1"/>
    <dgm:cxn modelId="{9CE89E36-B6F6-440A-B92D-D29F58F50174}" type="presParOf" srcId="{CACE6F89-D039-4D6E-B8D7-6A0452A528C5}" destId="{4D193FFC-A328-4C14-9857-7495C13C573D}" srcOrd="2" destOrd="0" presId="urn:microsoft.com/office/officeart/2005/8/layout/chevron1"/>
    <dgm:cxn modelId="{2E2FC8B8-EBEE-43B0-B255-8BCD6DEDFB97}" type="presParOf" srcId="{CACE6F89-D039-4D6E-B8D7-6A0452A528C5}" destId="{2437B48D-B5F7-40F7-BB36-A52A68D6FEBD}" srcOrd="3" destOrd="0" presId="urn:microsoft.com/office/officeart/2005/8/layout/chevron1"/>
    <dgm:cxn modelId="{8BAC0827-045F-4D0B-83E6-1ED6B770C708}" type="presParOf" srcId="{CACE6F89-D039-4D6E-B8D7-6A0452A528C5}" destId="{8EC98C11-D9EC-4A80-88FD-B7AF69152BE7}" srcOrd="4" destOrd="0" presId="urn:microsoft.com/office/officeart/2005/8/layout/chevron1"/>
    <dgm:cxn modelId="{10019780-839A-4613-8B0E-9BA4401485C4}" type="presParOf" srcId="{CACE6F89-D039-4D6E-B8D7-6A0452A528C5}" destId="{6B19FD72-4CD3-4E60-881B-B37A5DDB3DDB}" srcOrd="5" destOrd="0" presId="urn:microsoft.com/office/officeart/2005/8/layout/chevron1"/>
    <dgm:cxn modelId="{F1430FFD-3CC3-4085-B2A7-6DEAD3949C64}" type="presParOf" srcId="{CACE6F89-D039-4D6E-B8D7-6A0452A528C5}" destId="{5E30953F-D0AA-4BDD-9162-51985928C73A}" srcOrd="6" destOrd="0" presId="urn:microsoft.com/office/officeart/2005/8/layout/chevron1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خداشناسی</a:t>
          </a:r>
          <a:endParaRPr lang="en-US" sz="1600" dirty="0">
            <a:cs typeface="B Homa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جهان شناسی</a:t>
          </a:r>
          <a:endParaRPr lang="en-US" sz="1600" dirty="0">
            <a:cs typeface="B Homa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700" dirty="0" smtClean="0">
              <a:cs typeface="B Homa" pitchFamily="2" charset="-78"/>
            </a:rPr>
            <a:t>مبانی و مفروضات انسان شناسی</a:t>
          </a:r>
          <a:endParaRPr lang="en-US" sz="1700" dirty="0">
            <a:cs typeface="B Homa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FF66"/>
        </a:solidFill>
      </dgm:spPr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دین شناسی</a:t>
          </a:r>
          <a:endParaRPr lang="en-US" sz="16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4" custLinFactNeighborY="-26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19FD72-4CD3-4E60-881B-B37A5DDB3DDB}" type="pres">
      <dgm:prSet presAssocID="{BE41E5F1-F0D1-4ECF-9530-635AB78B70E8}" presName="parTxOnlySpace" presStyleCnt="0"/>
      <dgm:spPr/>
    </dgm:pt>
    <dgm:pt modelId="{5E30953F-D0AA-4BDD-9162-51985928C73A}" type="pres">
      <dgm:prSet presAssocID="{CCBE482E-B430-49D4-83DD-214A4BF277E7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7DABA2DF-EB4B-4047-9693-25DC546FF22A}" type="presOf" srcId="{1D0857E2-2979-4505-BD9E-44459E1CA02A}" destId="{CACE6F89-D039-4D6E-B8D7-6A0452A528C5}" srcOrd="0" destOrd="0" presId="urn:microsoft.com/office/officeart/2005/8/layout/chevron1"/>
    <dgm:cxn modelId="{DCCAED46-8431-4B93-B34B-09E490F35249}" type="presOf" srcId="{FF7B9FA9-294F-431A-9A33-70B56EC629FD}" destId="{4D193FFC-A328-4C14-9857-7495C13C573D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3E715C9A-3887-4F07-B188-4D25C980E2F1}" type="presOf" srcId="{627E59C9-C641-4E1A-9C72-05E190D9D56D}" destId="{8EC98C11-D9EC-4A80-88FD-B7AF69152BE7}" srcOrd="0" destOrd="0" presId="urn:microsoft.com/office/officeart/2005/8/layout/chevron1"/>
    <dgm:cxn modelId="{25638100-AEAD-4DFE-90CF-C737BD9C0270}" type="presOf" srcId="{CCBE482E-B430-49D4-83DD-214A4BF277E7}" destId="{5E30953F-D0AA-4BDD-9162-51985928C73A}" srcOrd="0" destOrd="0" presId="urn:microsoft.com/office/officeart/2005/8/layout/chevron1"/>
    <dgm:cxn modelId="{0A148135-4542-4E03-8136-515B705FAF74}" type="presOf" srcId="{E93C1B18-C662-4A6E-AB00-495A0BE22690}" destId="{3F26EB02-B10D-47A7-B3BD-FB7723C53031}" srcOrd="0" destOrd="0" presId="urn:microsoft.com/office/officeart/2005/8/layout/chevron1"/>
    <dgm:cxn modelId="{892DA9E2-A608-4AB8-AB8B-B1ACE4CADD55}" type="presParOf" srcId="{CACE6F89-D039-4D6E-B8D7-6A0452A528C5}" destId="{3F26EB02-B10D-47A7-B3BD-FB7723C53031}" srcOrd="0" destOrd="0" presId="urn:microsoft.com/office/officeart/2005/8/layout/chevron1"/>
    <dgm:cxn modelId="{B752C39D-1BA6-4614-9BA2-B3DBCD378327}" type="presParOf" srcId="{CACE6F89-D039-4D6E-B8D7-6A0452A528C5}" destId="{D13D365E-CF09-403E-9ACC-466DB0F32D20}" srcOrd="1" destOrd="0" presId="urn:microsoft.com/office/officeart/2005/8/layout/chevron1"/>
    <dgm:cxn modelId="{2DC4DE4C-605F-4BE0-BB09-A238731090B5}" type="presParOf" srcId="{CACE6F89-D039-4D6E-B8D7-6A0452A528C5}" destId="{4D193FFC-A328-4C14-9857-7495C13C573D}" srcOrd="2" destOrd="0" presId="urn:microsoft.com/office/officeart/2005/8/layout/chevron1"/>
    <dgm:cxn modelId="{2CA95AA5-F26C-4EE5-A9FE-089426E3B9E1}" type="presParOf" srcId="{CACE6F89-D039-4D6E-B8D7-6A0452A528C5}" destId="{2437B48D-B5F7-40F7-BB36-A52A68D6FEBD}" srcOrd="3" destOrd="0" presId="urn:microsoft.com/office/officeart/2005/8/layout/chevron1"/>
    <dgm:cxn modelId="{18A03903-73E0-473D-9B21-465B7E545EEB}" type="presParOf" srcId="{CACE6F89-D039-4D6E-B8D7-6A0452A528C5}" destId="{8EC98C11-D9EC-4A80-88FD-B7AF69152BE7}" srcOrd="4" destOrd="0" presId="urn:microsoft.com/office/officeart/2005/8/layout/chevron1"/>
    <dgm:cxn modelId="{931B6F44-6137-4504-A54A-FF454ACB48D3}" type="presParOf" srcId="{CACE6F89-D039-4D6E-B8D7-6A0452A528C5}" destId="{6B19FD72-4CD3-4E60-881B-B37A5DDB3DDB}" srcOrd="5" destOrd="0" presId="urn:microsoft.com/office/officeart/2005/8/layout/chevron1"/>
    <dgm:cxn modelId="{A444FCB9-3F3B-4F2A-A28D-2E63D0F5ECE0}" type="presParOf" srcId="{CACE6F89-D039-4D6E-B8D7-6A0452A528C5}" destId="{5E30953F-D0AA-4BDD-9162-51985928C73A}" srcOrd="6" destOrd="0" presId="urn:microsoft.com/office/officeart/2005/8/layout/chevron1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خداشناسی</a:t>
          </a:r>
          <a:endParaRPr lang="en-US" sz="1600" dirty="0">
            <a:cs typeface="B Homa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جهان شناسی</a:t>
          </a:r>
          <a:endParaRPr lang="en-US" sz="1600" dirty="0">
            <a:cs typeface="B Homa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انسان شناسی</a:t>
          </a:r>
          <a:endParaRPr lang="en-US" sz="1600" dirty="0">
            <a:cs typeface="B Homa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دین شناسی</a:t>
          </a:r>
          <a:endParaRPr lang="en-US" sz="16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19FD72-4CD3-4E60-881B-B37A5DDB3DDB}" type="pres">
      <dgm:prSet presAssocID="{BE41E5F1-F0D1-4ECF-9530-635AB78B70E8}" presName="parTxOnlySpace" presStyleCnt="0"/>
      <dgm:spPr/>
    </dgm:pt>
    <dgm:pt modelId="{5E30953F-D0AA-4BDD-9162-51985928C73A}" type="pres">
      <dgm:prSet presAssocID="{CCBE482E-B430-49D4-83DD-214A4BF277E7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F94AD08-BE6B-4DF6-A634-FCBBF5B96AE5}" type="presOf" srcId="{FF7B9FA9-294F-431A-9A33-70B56EC629FD}" destId="{4D193FFC-A328-4C14-9857-7495C13C573D}" srcOrd="0" destOrd="0" presId="urn:microsoft.com/office/officeart/2005/8/layout/chevron1"/>
    <dgm:cxn modelId="{0B484DB5-B4E5-4139-9605-5BDB8FF3D4B5}" type="presOf" srcId="{CCBE482E-B430-49D4-83DD-214A4BF277E7}" destId="{5E30953F-D0AA-4BDD-9162-51985928C73A}" srcOrd="0" destOrd="0" presId="urn:microsoft.com/office/officeart/2005/8/layout/chevron1"/>
    <dgm:cxn modelId="{27303DFE-5129-440F-A1F3-8499749E4A09}" type="presOf" srcId="{1D0857E2-2979-4505-BD9E-44459E1CA02A}" destId="{CACE6F89-D039-4D6E-B8D7-6A0452A528C5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AD35A6C6-A5F8-4987-A125-F6A4796807DD}" type="presOf" srcId="{E93C1B18-C662-4A6E-AB00-495A0BE22690}" destId="{3F26EB02-B10D-47A7-B3BD-FB7723C53031}" srcOrd="0" destOrd="0" presId="urn:microsoft.com/office/officeart/2005/8/layout/chevron1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CB4B3F49-BB0D-479D-8C57-BB2453DF3341}" type="presOf" srcId="{627E59C9-C641-4E1A-9C72-05E190D9D56D}" destId="{8EC98C11-D9EC-4A80-88FD-B7AF69152BE7}" srcOrd="0" destOrd="0" presId="urn:microsoft.com/office/officeart/2005/8/layout/chevron1"/>
    <dgm:cxn modelId="{32E5456E-6EA4-4C5F-B746-D60D7F757581}" type="presParOf" srcId="{CACE6F89-D039-4D6E-B8D7-6A0452A528C5}" destId="{3F26EB02-B10D-47A7-B3BD-FB7723C53031}" srcOrd="0" destOrd="0" presId="urn:microsoft.com/office/officeart/2005/8/layout/chevron1"/>
    <dgm:cxn modelId="{92265E4B-11B5-46ED-9232-348965315BD7}" type="presParOf" srcId="{CACE6F89-D039-4D6E-B8D7-6A0452A528C5}" destId="{D13D365E-CF09-403E-9ACC-466DB0F32D20}" srcOrd="1" destOrd="0" presId="urn:microsoft.com/office/officeart/2005/8/layout/chevron1"/>
    <dgm:cxn modelId="{3867A3A5-0990-4718-8FC0-4D36AC4B53CC}" type="presParOf" srcId="{CACE6F89-D039-4D6E-B8D7-6A0452A528C5}" destId="{4D193FFC-A328-4C14-9857-7495C13C573D}" srcOrd="2" destOrd="0" presId="urn:microsoft.com/office/officeart/2005/8/layout/chevron1"/>
    <dgm:cxn modelId="{706EE86B-60DC-4EF5-829C-6B78AFE16A8B}" type="presParOf" srcId="{CACE6F89-D039-4D6E-B8D7-6A0452A528C5}" destId="{2437B48D-B5F7-40F7-BB36-A52A68D6FEBD}" srcOrd="3" destOrd="0" presId="urn:microsoft.com/office/officeart/2005/8/layout/chevron1"/>
    <dgm:cxn modelId="{D85F6C1F-AC60-442E-AB80-D437DFD9BECF}" type="presParOf" srcId="{CACE6F89-D039-4D6E-B8D7-6A0452A528C5}" destId="{8EC98C11-D9EC-4A80-88FD-B7AF69152BE7}" srcOrd="4" destOrd="0" presId="urn:microsoft.com/office/officeart/2005/8/layout/chevron1"/>
    <dgm:cxn modelId="{2F56DF41-FCB1-4F42-8FB2-3DA508724D80}" type="presParOf" srcId="{CACE6F89-D039-4D6E-B8D7-6A0452A528C5}" destId="{6B19FD72-4CD3-4E60-881B-B37A5DDB3DDB}" srcOrd="5" destOrd="0" presId="urn:microsoft.com/office/officeart/2005/8/layout/chevron1"/>
    <dgm:cxn modelId="{713074ED-577F-4BAD-A10E-988BF2AB5D66}" type="presParOf" srcId="{CACE6F89-D039-4D6E-B8D7-6A0452A528C5}" destId="{5E30953F-D0AA-4BDD-9162-51985928C73A}" srcOrd="6" destOrd="0" presId="urn:microsoft.com/office/officeart/2005/8/layout/chevron1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خداشناسی</a:t>
          </a:r>
          <a:endParaRPr lang="en-US" sz="1600" dirty="0">
            <a:cs typeface="B Homa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جهان شناسی</a:t>
          </a:r>
          <a:endParaRPr lang="en-US" sz="1600" dirty="0">
            <a:cs typeface="B Homa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انسان شناسی</a:t>
          </a:r>
          <a:endParaRPr lang="en-US" sz="1600" dirty="0">
            <a:cs typeface="B Homa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دین شناسی</a:t>
          </a:r>
          <a:endParaRPr lang="en-US" sz="16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19FD72-4CD3-4E60-881B-B37A5DDB3DDB}" type="pres">
      <dgm:prSet presAssocID="{BE41E5F1-F0D1-4ECF-9530-635AB78B70E8}" presName="parTxOnlySpace" presStyleCnt="0"/>
      <dgm:spPr/>
    </dgm:pt>
    <dgm:pt modelId="{5E30953F-D0AA-4BDD-9162-51985928C73A}" type="pres">
      <dgm:prSet presAssocID="{CCBE482E-B430-49D4-83DD-214A4BF277E7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A50FBE8-2CA9-4060-83AA-4DE0D363480C}" type="presOf" srcId="{CCBE482E-B430-49D4-83DD-214A4BF277E7}" destId="{5E30953F-D0AA-4BDD-9162-51985928C73A}" srcOrd="0" destOrd="0" presId="urn:microsoft.com/office/officeart/2005/8/layout/chevron1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FFF2E3C7-3A46-41FE-A189-3B59AC611A84}" type="presOf" srcId="{627E59C9-C641-4E1A-9C72-05E190D9D56D}" destId="{8EC98C11-D9EC-4A80-88FD-B7AF69152BE7}" srcOrd="0" destOrd="0" presId="urn:microsoft.com/office/officeart/2005/8/layout/chevron1"/>
    <dgm:cxn modelId="{9A1FECCB-1325-4CAB-9621-A4CCFB369599}" type="presOf" srcId="{1D0857E2-2979-4505-BD9E-44459E1CA02A}" destId="{CACE6F89-D039-4D6E-B8D7-6A0452A528C5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E3D3AF45-AC10-49AE-B1FA-0E0F6080AFCA}" type="presOf" srcId="{E93C1B18-C662-4A6E-AB00-495A0BE22690}" destId="{3F26EB02-B10D-47A7-B3BD-FB7723C53031}" srcOrd="0" destOrd="0" presId="urn:microsoft.com/office/officeart/2005/8/layout/chevron1"/>
    <dgm:cxn modelId="{B45B2F9F-46EA-4FC2-9FE6-607810DE6256}" type="presOf" srcId="{FF7B9FA9-294F-431A-9A33-70B56EC629FD}" destId="{4D193FFC-A328-4C14-9857-7495C13C573D}" srcOrd="0" destOrd="0" presId="urn:microsoft.com/office/officeart/2005/8/layout/chevron1"/>
    <dgm:cxn modelId="{738D21D2-3115-4FC6-9064-D2C277D554DF}" type="presParOf" srcId="{CACE6F89-D039-4D6E-B8D7-6A0452A528C5}" destId="{3F26EB02-B10D-47A7-B3BD-FB7723C53031}" srcOrd="0" destOrd="0" presId="urn:microsoft.com/office/officeart/2005/8/layout/chevron1"/>
    <dgm:cxn modelId="{83149E85-26CD-4BA9-9548-9D580C8F30C2}" type="presParOf" srcId="{CACE6F89-D039-4D6E-B8D7-6A0452A528C5}" destId="{D13D365E-CF09-403E-9ACC-466DB0F32D20}" srcOrd="1" destOrd="0" presId="urn:microsoft.com/office/officeart/2005/8/layout/chevron1"/>
    <dgm:cxn modelId="{1AB18F1A-CE06-4051-96EB-AF92B665CB3F}" type="presParOf" srcId="{CACE6F89-D039-4D6E-B8D7-6A0452A528C5}" destId="{4D193FFC-A328-4C14-9857-7495C13C573D}" srcOrd="2" destOrd="0" presId="urn:microsoft.com/office/officeart/2005/8/layout/chevron1"/>
    <dgm:cxn modelId="{EFDA7C9C-F898-493B-BD37-DD848F57C6BB}" type="presParOf" srcId="{CACE6F89-D039-4D6E-B8D7-6A0452A528C5}" destId="{2437B48D-B5F7-40F7-BB36-A52A68D6FEBD}" srcOrd="3" destOrd="0" presId="urn:microsoft.com/office/officeart/2005/8/layout/chevron1"/>
    <dgm:cxn modelId="{ACB1A13B-AD6B-47F6-B2F2-5B769862670E}" type="presParOf" srcId="{CACE6F89-D039-4D6E-B8D7-6A0452A528C5}" destId="{8EC98C11-D9EC-4A80-88FD-B7AF69152BE7}" srcOrd="4" destOrd="0" presId="urn:microsoft.com/office/officeart/2005/8/layout/chevron1"/>
    <dgm:cxn modelId="{76EE2DEF-564A-45DD-B7C8-F73D721317E3}" type="presParOf" srcId="{CACE6F89-D039-4D6E-B8D7-6A0452A528C5}" destId="{6B19FD72-4CD3-4E60-881B-B37A5DDB3DDB}" srcOrd="5" destOrd="0" presId="urn:microsoft.com/office/officeart/2005/8/layout/chevron1"/>
    <dgm:cxn modelId="{01B20D67-17D0-45F1-82FE-43BF72BA0159}" type="presParOf" srcId="{CACE6F89-D039-4D6E-B8D7-6A0452A528C5}" destId="{5E30953F-D0AA-4BDD-9162-51985928C73A}" srcOrd="6" destOrd="0" presId="urn:microsoft.com/office/officeart/2005/8/layout/chevron1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خداشناسی</a:t>
          </a:r>
          <a:endParaRPr lang="en-US" sz="1600" dirty="0">
            <a:cs typeface="B Homa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جهان شناسی</a:t>
          </a:r>
          <a:endParaRPr lang="en-US" sz="1600" dirty="0">
            <a:cs typeface="B Homa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انسان شناسی</a:t>
          </a:r>
          <a:endParaRPr lang="en-US" sz="1600" dirty="0">
            <a:cs typeface="B Homa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دین شناسی</a:t>
          </a:r>
          <a:endParaRPr lang="en-US" sz="16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19FD72-4CD3-4E60-881B-B37A5DDB3DDB}" type="pres">
      <dgm:prSet presAssocID="{BE41E5F1-F0D1-4ECF-9530-635AB78B70E8}" presName="parTxOnlySpace" presStyleCnt="0"/>
      <dgm:spPr/>
    </dgm:pt>
    <dgm:pt modelId="{5E30953F-D0AA-4BDD-9162-51985928C73A}" type="pres">
      <dgm:prSet presAssocID="{CCBE482E-B430-49D4-83DD-214A4BF277E7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E2BC9A8-F512-47F9-9875-EF0DA51CA599}" type="presOf" srcId="{627E59C9-C641-4E1A-9C72-05E190D9D56D}" destId="{8EC98C11-D9EC-4A80-88FD-B7AF69152BE7}" srcOrd="0" destOrd="0" presId="urn:microsoft.com/office/officeart/2005/8/layout/chevron1"/>
    <dgm:cxn modelId="{0A036916-B0AA-429B-B15A-BEE5F3BCA208}" type="presOf" srcId="{FF7B9FA9-294F-431A-9A33-70B56EC629FD}" destId="{4D193FFC-A328-4C14-9857-7495C13C573D}" srcOrd="0" destOrd="0" presId="urn:microsoft.com/office/officeart/2005/8/layout/chevron1"/>
    <dgm:cxn modelId="{EDA5DEE3-A1F4-45AF-98BF-769B2F1F2AA5}" type="presOf" srcId="{E93C1B18-C662-4A6E-AB00-495A0BE22690}" destId="{3F26EB02-B10D-47A7-B3BD-FB7723C53031}" srcOrd="0" destOrd="0" presId="urn:microsoft.com/office/officeart/2005/8/layout/chevron1"/>
    <dgm:cxn modelId="{A6306D4B-8CF3-4067-9C20-019E8BFFDAED}" type="presOf" srcId="{1D0857E2-2979-4505-BD9E-44459E1CA02A}" destId="{CACE6F89-D039-4D6E-B8D7-6A0452A528C5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74CD609-2D25-4424-B12D-19858E69B161}" type="presOf" srcId="{CCBE482E-B430-49D4-83DD-214A4BF277E7}" destId="{5E30953F-D0AA-4BDD-9162-51985928C73A}" srcOrd="0" destOrd="0" presId="urn:microsoft.com/office/officeart/2005/8/layout/chevron1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3EF0BBCF-B0A6-4821-99FA-93922C078209}" type="presParOf" srcId="{CACE6F89-D039-4D6E-B8D7-6A0452A528C5}" destId="{3F26EB02-B10D-47A7-B3BD-FB7723C53031}" srcOrd="0" destOrd="0" presId="urn:microsoft.com/office/officeart/2005/8/layout/chevron1"/>
    <dgm:cxn modelId="{9FA2A634-6656-4E86-B449-C4D8FAE80344}" type="presParOf" srcId="{CACE6F89-D039-4D6E-B8D7-6A0452A528C5}" destId="{D13D365E-CF09-403E-9ACC-466DB0F32D20}" srcOrd="1" destOrd="0" presId="urn:microsoft.com/office/officeart/2005/8/layout/chevron1"/>
    <dgm:cxn modelId="{93AA28C7-5727-4C53-85AC-B77AFC7071B3}" type="presParOf" srcId="{CACE6F89-D039-4D6E-B8D7-6A0452A528C5}" destId="{4D193FFC-A328-4C14-9857-7495C13C573D}" srcOrd="2" destOrd="0" presId="urn:microsoft.com/office/officeart/2005/8/layout/chevron1"/>
    <dgm:cxn modelId="{3CDDBA86-7A70-451C-A294-558725E24066}" type="presParOf" srcId="{CACE6F89-D039-4D6E-B8D7-6A0452A528C5}" destId="{2437B48D-B5F7-40F7-BB36-A52A68D6FEBD}" srcOrd="3" destOrd="0" presId="urn:microsoft.com/office/officeart/2005/8/layout/chevron1"/>
    <dgm:cxn modelId="{C51EF243-ACDE-45E7-A64A-605316652E1F}" type="presParOf" srcId="{CACE6F89-D039-4D6E-B8D7-6A0452A528C5}" destId="{8EC98C11-D9EC-4A80-88FD-B7AF69152BE7}" srcOrd="4" destOrd="0" presId="urn:microsoft.com/office/officeart/2005/8/layout/chevron1"/>
    <dgm:cxn modelId="{22800EC4-2811-4F5E-97CB-E14B04A5328A}" type="presParOf" srcId="{CACE6F89-D039-4D6E-B8D7-6A0452A528C5}" destId="{6B19FD72-4CD3-4E60-881B-B37A5DDB3DDB}" srcOrd="5" destOrd="0" presId="urn:microsoft.com/office/officeart/2005/8/layout/chevron1"/>
    <dgm:cxn modelId="{4691D3D7-7F62-4F24-9C98-E59F85E87FE6}" type="presParOf" srcId="{CACE6F89-D039-4D6E-B8D7-6A0452A528C5}" destId="{5E30953F-D0AA-4BDD-9162-51985928C73A}" srcOrd="6" destOrd="0" presId="urn:microsoft.com/office/officeart/2005/8/layout/chevron1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خداشناسی</a:t>
          </a:r>
          <a:endParaRPr lang="en-US" sz="1600" dirty="0">
            <a:cs typeface="B Homa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جهان شناسی</a:t>
          </a:r>
          <a:endParaRPr lang="en-US" sz="1600" dirty="0">
            <a:cs typeface="B Homa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انسان شناسی</a:t>
          </a:r>
          <a:endParaRPr lang="en-US" sz="1600" dirty="0">
            <a:cs typeface="B Homa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دین شناسی</a:t>
          </a:r>
          <a:endParaRPr lang="en-US" sz="16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19FD72-4CD3-4E60-881B-B37A5DDB3DDB}" type="pres">
      <dgm:prSet presAssocID="{BE41E5F1-F0D1-4ECF-9530-635AB78B70E8}" presName="parTxOnlySpace" presStyleCnt="0"/>
      <dgm:spPr/>
    </dgm:pt>
    <dgm:pt modelId="{5E30953F-D0AA-4BDD-9162-51985928C73A}" type="pres">
      <dgm:prSet presAssocID="{CCBE482E-B430-49D4-83DD-214A4BF277E7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7F65DCC-96E9-41C1-B437-6DA6F8C6BF9E}" type="presOf" srcId="{FF7B9FA9-294F-431A-9A33-70B56EC629FD}" destId="{4D193FFC-A328-4C14-9857-7495C13C573D}" srcOrd="0" destOrd="0" presId="urn:microsoft.com/office/officeart/2005/8/layout/chevron1"/>
    <dgm:cxn modelId="{A229C5F6-0B83-4106-A980-2187D8C5E99A}" type="presOf" srcId="{1D0857E2-2979-4505-BD9E-44459E1CA02A}" destId="{CACE6F89-D039-4D6E-B8D7-6A0452A528C5}" srcOrd="0" destOrd="0" presId="urn:microsoft.com/office/officeart/2005/8/layout/chevron1"/>
    <dgm:cxn modelId="{B5B956CE-FBE6-4AFF-8981-F8998AF9D016}" type="presOf" srcId="{CCBE482E-B430-49D4-83DD-214A4BF277E7}" destId="{5E30953F-D0AA-4BDD-9162-51985928C73A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63187D91-9CB5-480B-8F27-F42D43BF534D}" type="presOf" srcId="{627E59C9-C641-4E1A-9C72-05E190D9D56D}" destId="{8EC98C11-D9EC-4A80-88FD-B7AF69152BE7}" srcOrd="0" destOrd="0" presId="urn:microsoft.com/office/officeart/2005/8/layout/chevron1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4584BE63-0A1C-40AE-BD89-99EA9A1EA9E1}" type="presOf" srcId="{E93C1B18-C662-4A6E-AB00-495A0BE22690}" destId="{3F26EB02-B10D-47A7-B3BD-FB7723C53031}" srcOrd="0" destOrd="0" presId="urn:microsoft.com/office/officeart/2005/8/layout/chevron1"/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3751D075-81EE-404C-8AF0-AF023940E72A}" type="presParOf" srcId="{CACE6F89-D039-4D6E-B8D7-6A0452A528C5}" destId="{3F26EB02-B10D-47A7-B3BD-FB7723C53031}" srcOrd="0" destOrd="0" presId="urn:microsoft.com/office/officeart/2005/8/layout/chevron1"/>
    <dgm:cxn modelId="{A19EB83E-C4A2-4143-B88A-8FA9AA3B03FE}" type="presParOf" srcId="{CACE6F89-D039-4D6E-B8D7-6A0452A528C5}" destId="{D13D365E-CF09-403E-9ACC-466DB0F32D20}" srcOrd="1" destOrd="0" presId="urn:microsoft.com/office/officeart/2005/8/layout/chevron1"/>
    <dgm:cxn modelId="{D044DF4D-1A33-412B-93D0-04F194EB1D28}" type="presParOf" srcId="{CACE6F89-D039-4D6E-B8D7-6A0452A528C5}" destId="{4D193FFC-A328-4C14-9857-7495C13C573D}" srcOrd="2" destOrd="0" presId="urn:microsoft.com/office/officeart/2005/8/layout/chevron1"/>
    <dgm:cxn modelId="{B8D57F47-A0F4-4972-8E1D-57786E9E2ACA}" type="presParOf" srcId="{CACE6F89-D039-4D6E-B8D7-6A0452A528C5}" destId="{2437B48D-B5F7-40F7-BB36-A52A68D6FEBD}" srcOrd="3" destOrd="0" presId="urn:microsoft.com/office/officeart/2005/8/layout/chevron1"/>
    <dgm:cxn modelId="{8A6A502D-06DC-4AD2-B3D7-E8BCE16A99F3}" type="presParOf" srcId="{CACE6F89-D039-4D6E-B8D7-6A0452A528C5}" destId="{8EC98C11-D9EC-4A80-88FD-B7AF69152BE7}" srcOrd="4" destOrd="0" presId="urn:microsoft.com/office/officeart/2005/8/layout/chevron1"/>
    <dgm:cxn modelId="{B8FBC8A7-F22B-4C87-8FA7-1F8DA0A4B596}" type="presParOf" srcId="{CACE6F89-D039-4D6E-B8D7-6A0452A528C5}" destId="{6B19FD72-4CD3-4E60-881B-B37A5DDB3DDB}" srcOrd="5" destOrd="0" presId="urn:microsoft.com/office/officeart/2005/8/layout/chevron1"/>
    <dgm:cxn modelId="{2857E6B8-BA22-42B6-8203-28252C238D10}" type="presParOf" srcId="{CACE6F89-D039-4D6E-B8D7-6A0452A528C5}" destId="{5E30953F-D0AA-4BDD-9162-51985928C73A}" srcOrd="6" destOrd="0" presId="urn:microsoft.com/office/officeart/2005/8/layout/chevron1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E93C1B18-C662-4A6E-AB00-495A0BE22690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خداشناسی</a:t>
          </a:r>
          <a:endParaRPr lang="en-US" sz="1600" dirty="0">
            <a:cs typeface="B Homa" pitchFamily="2" charset="-78"/>
          </a:endParaRPr>
        </a:p>
      </dgm:t>
    </dgm:pt>
    <dgm:pt modelId="{0784CC77-3194-4681-AE51-BDBDEF4A5F19}" type="parTrans" cxnId="{DB8A1CF1-C9D7-40F9-8DF9-92D0C36F3528}">
      <dgm:prSet/>
      <dgm:spPr/>
      <dgm:t>
        <a:bodyPr/>
        <a:lstStyle/>
        <a:p>
          <a:endParaRPr lang="en-US" sz="2000"/>
        </a:p>
      </dgm:t>
    </dgm:pt>
    <dgm:pt modelId="{142484B1-43CF-479B-8CDB-215291E8F187}" type="sibTrans" cxnId="{DB8A1CF1-C9D7-40F9-8DF9-92D0C36F3528}">
      <dgm:prSet/>
      <dgm:spPr/>
      <dgm:t>
        <a:bodyPr/>
        <a:lstStyle/>
        <a:p>
          <a:endParaRPr lang="en-US" sz="2000"/>
        </a:p>
      </dgm:t>
    </dgm:pt>
    <dgm:pt modelId="{FF7B9FA9-294F-431A-9A33-70B56EC629FD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جهان شناسی</a:t>
          </a:r>
          <a:endParaRPr lang="en-US" sz="1600" dirty="0">
            <a:cs typeface="B Homa" pitchFamily="2" charset="-78"/>
          </a:endParaRPr>
        </a:p>
      </dgm:t>
    </dgm:pt>
    <dgm:pt modelId="{312142F6-8D0A-48CF-9C0B-CCC96609591D}" type="parTrans" cxnId="{BD9FBAEC-05EC-4DFB-A4D9-D5BDF5B1C4A9}">
      <dgm:prSet/>
      <dgm:spPr/>
      <dgm:t>
        <a:bodyPr/>
        <a:lstStyle/>
        <a:p>
          <a:endParaRPr lang="en-US" sz="2000"/>
        </a:p>
      </dgm:t>
    </dgm:pt>
    <dgm:pt modelId="{8AA93715-96B0-4C3E-AF56-332AF3D47E4E}" type="sibTrans" cxnId="{BD9FBAEC-05EC-4DFB-A4D9-D5BDF5B1C4A9}">
      <dgm:prSet/>
      <dgm:spPr/>
      <dgm:t>
        <a:bodyPr/>
        <a:lstStyle/>
        <a:p>
          <a:endParaRPr lang="en-US" sz="2000"/>
        </a:p>
      </dgm:t>
    </dgm:pt>
    <dgm:pt modelId="{627E59C9-C641-4E1A-9C72-05E190D9D56D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انسان شناسی</a:t>
          </a:r>
          <a:endParaRPr lang="en-US" sz="1600" dirty="0">
            <a:cs typeface="B Homa" pitchFamily="2" charset="-78"/>
          </a:endParaRPr>
        </a:p>
      </dgm:t>
    </dgm:pt>
    <dgm:pt modelId="{2FC69BFE-9198-48EE-88D8-8442E8115FD8}" type="parTrans" cxnId="{9C5E6C46-ED31-4537-8D78-8C091F6BDA69}">
      <dgm:prSet/>
      <dgm:spPr/>
      <dgm:t>
        <a:bodyPr/>
        <a:lstStyle/>
        <a:p>
          <a:endParaRPr lang="en-US" sz="2000"/>
        </a:p>
      </dgm:t>
    </dgm:pt>
    <dgm:pt modelId="{BE41E5F1-F0D1-4ECF-9530-635AB78B70E8}" type="sibTrans" cxnId="{9C5E6C46-ED31-4537-8D78-8C091F6BDA69}">
      <dgm:prSet/>
      <dgm:spPr/>
      <dgm:t>
        <a:bodyPr/>
        <a:lstStyle/>
        <a:p>
          <a:endParaRPr lang="en-US" sz="2000"/>
        </a:p>
      </dgm:t>
    </dgm:pt>
    <dgm:pt modelId="{CCBE482E-B430-49D4-83DD-214A4BF277E7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a-IR" sz="1600" dirty="0" smtClean="0">
              <a:cs typeface="B Homa" pitchFamily="2" charset="-78"/>
            </a:rPr>
            <a:t>مبانی و مفروضات دین شناسی</a:t>
          </a:r>
          <a:endParaRPr lang="en-US" sz="16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CACE6F89-D039-4D6E-B8D7-6A0452A528C5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3F26EB02-B10D-47A7-B3BD-FB7723C53031}" type="pres">
      <dgm:prSet presAssocID="{E93C1B18-C662-4A6E-AB00-495A0BE22690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3D365E-CF09-403E-9ACC-466DB0F32D20}" type="pres">
      <dgm:prSet presAssocID="{142484B1-43CF-479B-8CDB-215291E8F187}" presName="parTxOnlySpace" presStyleCnt="0"/>
      <dgm:spPr/>
    </dgm:pt>
    <dgm:pt modelId="{4D193FFC-A328-4C14-9857-7495C13C573D}" type="pres">
      <dgm:prSet presAssocID="{FF7B9FA9-294F-431A-9A33-70B56EC629FD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37B48D-B5F7-40F7-BB36-A52A68D6FEBD}" type="pres">
      <dgm:prSet presAssocID="{8AA93715-96B0-4C3E-AF56-332AF3D47E4E}" presName="parTxOnlySpace" presStyleCnt="0"/>
      <dgm:spPr/>
    </dgm:pt>
    <dgm:pt modelId="{8EC98C11-D9EC-4A80-88FD-B7AF69152BE7}" type="pres">
      <dgm:prSet presAssocID="{627E59C9-C641-4E1A-9C72-05E190D9D56D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19FD72-4CD3-4E60-881B-B37A5DDB3DDB}" type="pres">
      <dgm:prSet presAssocID="{BE41E5F1-F0D1-4ECF-9530-635AB78B70E8}" presName="parTxOnlySpace" presStyleCnt="0"/>
      <dgm:spPr/>
    </dgm:pt>
    <dgm:pt modelId="{5E30953F-D0AA-4BDD-9162-51985928C73A}" type="pres">
      <dgm:prSet presAssocID="{CCBE482E-B430-49D4-83DD-214A4BF277E7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9555BC7-52E6-46C7-940C-C556BB58B364}" srcId="{1D0857E2-2979-4505-BD9E-44459E1CA02A}" destId="{CCBE482E-B430-49D4-83DD-214A4BF277E7}" srcOrd="3" destOrd="0" parTransId="{0DCBAFD7-B80A-41B1-8675-5220580549FE}" sibTransId="{A10B1C68-A029-4AE1-B26C-928157503AD0}"/>
    <dgm:cxn modelId="{14EBDEB0-DC47-4F89-9A94-67AAA50F89AD}" type="presOf" srcId="{1D0857E2-2979-4505-BD9E-44459E1CA02A}" destId="{CACE6F89-D039-4D6E-B8D7-6A0452A528C5}" srcOrd="0" destOrd="0" presId="urn:microsoft.com/office/officeart/2005/8/layout/chevron1"/>
    <dgm:cxn modelId="{9C10DD72-A9BC-45CF-A52B-58BAAA3EBBA6}" type="presOf" srcId="{FF7B9FA9-294F-431A-9A33-70B56EC629FD}" destId="{4D193FFC-A328-4C14-9857-7495C13C573D}" srcOrd="0" destOrd="0" presId="urn:microsoft.com/office/officeart/2005/8/layout/chevron1"/>
    <dgm:cxn modelId="{7D8E77EB-4FA8-47D5-B83D-1C21A2FEC119}" type="presOf" srcId="{CCBE482E-B430-49D4-83DD-214A4BF277E7}" destId="{5E30953F-D0AA-4BDD-9162-51985928C73A}" srcOrd="0" destOrd="0" presId="urn:microsoft.com/office/officeart/2005/8/layout/chevron1"/>
    <dgm:cxn modelId="{9C5E6C46-ED31-4537-8D78-8C091F6BDA69}" srcId="{1D0857E2-2979-4505-BD9E-44459E1CA02A}" destId="{627E59C9-C641-4E1A-9C72-05E190D9D56D}" srcOrd="2" destOrd="0" parTransId="{2FC69BFE-9198-48EE-88D8-8442E8115FD8}" sibTransId="{BE41E5F1-F0D1-4ECF-9530-635AB78B70E8}"/>
    <dgm:cxn modelId="{DB8A1CF1-C9D7-40F9-8DF9-92D0C36F3528}" srcId="{1D0857E2-2979-4505-BD9E-44459E1CA02A}" destId="{E93C1B18-C662-4A6E-AB00-495A0BE22690}" srcOrd="0" destOrd="0" parTransId="{0784CC77-3194-4681-AE51-BDBDEF4A5F19}" sibTransId="{142484B1-43CF-479B-8CDB-215291E8F187}"/>
    <dgm:cxn modelId="{BD9FBAEC-05EC-4DFB-A4D9-D5BDF5B1C4A9}" srcId="{1D0857E2-2979-4505-BD9E-44459E1CA02A}" destId="{FF7B9FA9-294F-431A-9A33-70B56EC629FD}" srcOrd="1" destOrd="0" parTransId="{312142F6-8D0A-48CF-9C0B-CCC96609591D}" sibTransId="{8AA93715-96B0-4C3E-AF56-332AF3D47E4E}"/>
    <dgm:cxn modelId="{E658CD4E-07B3-4372-82B2-6DE5E64CA9A8}" type="presOf" srcId="{E93C1B18-C662-4A6E-AB00-495A0BE22690}" destId="{3F26EB02-B10D-47A7-B3BD-FB7723C53031}" srcOrd="0" destOrd="0" presId="urn:microsoft.com/office/officeart/2005/8/layout/chevron1"/>
    <dgm:cxn modelId="{55CF6507-290A-4284-BE87-00D2C41B0891}" type="presOf" srcId="{627E59C9-C641-4E1A-9C72-05E190D9D56D}" destId="{8EC98C11-D9EC-4A80-88FD-B7AF69152BE7}" srcOrd="0" destOrd="0" presId="urn:microsoft.com/office/officeart/2005/8/layout/chevron1"/>
    <dgm:cxn modelId="{5D39440E-E47A-4DD8-B276-E0489CC298EA}" type="presParOf" srcId="{CACE6F89-D039-4D6E-B8D7-6A0452A528C5}" destId="{3F26EB02-B10D-47A7-B3BD-FB7723C53031}" srcOrd="0" destOrd="0" presId="urn:microsoft.com/office/officeart/2005/8/layout/chevron1"/>
    <dgm:cxn modelId="{CF040843-72DE-4F83-A225-EE2D9AD3B246}" type="presParOf" srcId="{CACE6F89-D039-4D6E-B8D7-6A0452A528C5}" destId="{D13D365E-CF09-403E-9ACC-466DB0F32D20}" srcOrd="1" destOrd="0" presId="urn:microsoft.com/office/officeart/2005/8/layout/chevron1"/>
    <dgm:cxn modelId="{1A10CDAF-E74F-46B2-A761-B2413FF08A4B}" type="presParOf" srcId="{CACE6F89-D039-4D6E-B8D7-6A0452A528C5}" destId="{4D193FFC-A328-4C14-9857-7495C13C573D}" srcOrd="2" destOrd="0" presId="urn:microsoft.com/office/officeart/2005/8/layout/chevron1"/>
    <dgm:cxn modelId="{2A015D43-B03F-45B0-849F-E8F2D2C47E7D}" type="presParOf" srcId="{CACE6F89-D039-4D6E-B8D7-6A0452A528C5}" destId="{2437B48D-B5F7-40F7-BB36-A52A68D6FEBD}" srcOrd="3" destOrd="0" presId="urn:microsoft.com/office/officeart/2005/8/layout/chevron1"/>
    <dgm:cxn modelId="{01C2886B-F126-4529-ABFE-DDD96A1278FA}" type="presParOf" srcId="{CACE6F89-D039-4D6E-B8D7-6A0452A528C5}" destId="{8EC98C11-D9EC-4A80-88FD-B7AF69152BE7}" srcOrd="4" destOrd="0" presId="urn:microsoft.com/office/officeart/2005/8/layout/chevron1"/>
    <dgm:cxn modelId="{30574160-7E97-48FC-A106-92228259EDBF}" type="presParOf" srcId="{CACE6F89-D039-4D6E-B8D7-6A0452A528C5}" destId="{6B19FD72-4CD3-4E60-881B-B37A5DDB3DDB}" srcOrd="5" destOrd="0" presId="urn:microsoft.com/office/officeart/2005/8/layout/chevron1"/>
    <dgm:cxn modelId="{1733671F-7AF5-41FE-97F4-9529862CBDFC}" type="presParOf" srcId="{CACE6F89-D039-4D6E-B8D7-6A0452A528C5}" destId="{5E30953F-D0AA-4BDD-9162-51985928C73A}" srcOrd="6" destOrd="0" presId="urn:microsoft.com/office/officeart/2005/8/layout/chevron1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D0857E2-2979-4505-BD9E-44459E1CA02A}" type="doc">
      <dgm:prSet loTypeId="urn:microsoft.com/office/officeart/2005/8/layout/lProcess1" loCatId="process" qsTypeId="urn:microsoft.com/office/officeart/2005/8/quickstyle/simple1" qsCatId="simple" csTypeId="urn:microsoft.com/office/officeart/2005/8/colors/accent0_1" csCatId="mainScheme" phldr="1"/>
      <dgm:spPr/>
    </dgm:pt>
    <dgm:pt modelId="{CCBE482E-B430-49D4-83DD-214A4BF277E7}">
      <dgm:prSet phldrT="[Text]" custT="1">
        <dgm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dgm:style>
      </dgm:prSet>
      <dgm:spPr>
        <a:solidFill>
          <a:srgbClr val="FFFF66"/>
        </a:solidFill>
      </dgm:spPr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اهداف انسان</a:t>
          </a:r>
          <a:endParaRPr lang="en-US" sz="1900" dirty="0">
            <a:cs typeface="B Homa" pitchFamily="2" charset="-78"/>
          </a:endParaRPr>
        </a:p>
      </dgm:t>
    </dgm:pt>
    <dgm:pt modelId="{0DCBAFD7-B80A-41B1-8675-5220580549FE}" type="parTrans" cxnId="{D9555BC7-52E6-46C7-940C-C556BB58B364}">
      <dgm:prSet/>
      <dgm:spPr/>
      <dgm:t>
        <a:bodyPr/>
        <a:lstStyle/>
        <a:p>
          <a:endParaRPr lang="en-US" sz="2000"/>
        </a:p>
      </dgm:t>
    </dgm:pt>
    <dgm:pt modelId="{A10B1C68-A029-4AE1-B26C-928157503AD0}" type="sibTrans" cxnId="{D9555BC7-52E6-46C7-940C-C556BB58B364}">
      <dgm:prSet/>
      <dgm:spPr/>
      <dgm:t>
        <a:bodyPr/>
        <a:lstStyle/>
        <a:p>
          <a:endParaRPr lang="en-US" sz="2000"/>
        </a:p>
      </dgm:t>
    </dgm:pt>
    <dgm:pt modelId="{D6FB3C55-18F5-4DB5-8C14-E036E08527B0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روابط انسان</a:t>
          </a:r>
          <a:endParaRPr lang="en-US" sz="1900" dirty="0">
            <a:cs typeface="B Homa" pitchFamily="2" charset="-78"/>
          </a:endParaRPr>
        </a:p>
      </dgm:t>
    </dgm:pt>
    <dgm:pt modelId="{FDFBC173-611C-4238-950F-3D1221A5F23F}" type="parTrans" cxnId="{E3192FCA-D39F-4ED8-8B4C-9E26E505825A}">
      <dgm:prSet/>
      <dgm:spPr/>
      <dgm:t>
        <a:bodyPr/>
        <a:lstStyle/>
        <a:p>
          <a:endParaRPr lang="en-US"/>
        </a:p>
      </dgm:t>
    </dgm:pt>
    <dgm:pt modelId="{56C9C6B3-9B4A-4311-9E01-925D92D0FB28}" type="sibTrans" cxnId="{E3192FCA-D39F-4ED8-8B4C-9E26E505825A}">
      <dgm:prSet/>
      <dgm:spPr/>
      <dgm:t>
        <a:bodyPr/>
        <a:lstStyle/>
        <a:p>
          <a:endParaRPr lang="en-US"/>
        </a:p>
      </dgm:t>
    </dgm:pt>
    <dgm:pt modelId="{10CE557B-41FA-4CDB-BA8D-E1A9A7565DC6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ابعاد انسان</a:t>
          </a:r>
          <a:endParaRPr lang="en-US" sz="1900" dirty="0">
            <a:cs typeface="B Homa" pitchFamily="2" charset="-78"/>
          </a:endParaRPr>
        </a:p>
      </dgm:t>
    </dgm:pt>
    <dgm:pt modelId="{E62DC54F-1E17-4029-B121-00F01935F933}" type="parTrans" cxnId="{CAD4FB55-4644-4B9E-8E02-E555581B07CA}">
      <dgm:prSet/>
      <dgm:spPr/>
      <dgm:t>
        <a:bodyPr/>
        <a:lstStyle/>
        <a:p>
          <a:endParaRPr lang="en-US"/>
        </a:p>
      </dgm:t>
    </dgm:pt>
    <dgm:pt modelId="{0DE2A566-E6A5-4BB5-AAC3-D4935E885DEF}" type="sibTrans" cxnId="{CAD4FB55-4644-4B9E-8E02-E555581B07CA}">
      <dgm:prSet/>
      <dgm:spPr/>
      <dgm:t>
        <a:bodyPr/>
        <a:lstStyle/>
        <a:p>
          <a:endParaRPr lang="en-US"/>
        </a:p>
      </dgm:t>
    </dgm:pt>
    <dgm:pt modelId="{EECAC711-BE3B-4E62-91EE-DED1DC41EF1A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بینش انسان</a:t>
          </a:r>
          <a:endParaRPr lang="en-US" sz="1900" dirty="0">
            <a:cs typeface="B Homa" pitchFamily="2" charset="-78"/>
          </a:endParaRPr>
        </a:p>
      </dgm:t>
    </dgm:pt>
    <dgm:pt modelId="{173C25D6-EE72-4FAA-9BAE-129C8FF03AB7}" type="parTrans" cxnId="{4972E3BB-3351-4629-BBEA-CE65A86CFCFF}">
      <dgm:prSet/>
      <dgm:spPr/>
      <dgm:t>
        <a:bodyPr/>
        <a:lstStyle/>
        <a:p>
          <a:endParaRPr lang="en-US"/>
        </a:p>
      </dgm:t>
    </dgm:pt>
    <dgm:pt modelId="{198B4664-444B-42C9-9D19-DCB4C4B47194}" type="sibTrans" cxnId="{4972E3BB-3351-4629-BBEA-CE65A86CFCFF}">
      <dgm:prSet/>
      <dgm:spPr/>
      <dgm:t>
        <a:bodyPr/>
        <a:lstStyle/>
        <a:p>
          <a:endParaRPr lang="en-US"/>
        </a:p>
      </dgm:t>
    </dgm:pt>
    <dgm:pt modelId="{BB6998E1-2237-41CE-A0F9-2665C3094C06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گرایش انسان</a:t>
          </a:r>
          <a:endParaRPr lang="en-US" sz="1900" dirty="0">
            <a:cs typeface="B Homa" pitchFamily="2" charset="-78"/>
          </a:endParaRPr>
        </a:p>
      </dgm:t>
    </dgm:pt>
    <dgm:pt modelId="{4A22F7B6-DE80-475F-8FE8-7C58944A9642}" type="parTrans" cxnId="{6FCA8D9E-ED3D-4371-9068-D39974617DDD}">
      <dgm:prSet/>
      <dgm:spPr/>
      <dgm:t>
        <a:bodyPr/>
        <a:lstStyle/>
        <a:p>
          <a:endParaRPr lang="en-US"/>
        </a:p>
      </dgm:t>
    </dgm:pt>
    <dgm:pt modelId="{DCA759EC-57EA-4562-ACB7-E233C23DD682}" type="sibTrans" cxnId="{6FCA8D9E-ED3D-4371-9068-D39974617DDD}">
      <dgm:prSet/>
      <dgm:spPr/>
      <dgm:t>
        <a:bodyPr/>
        <a:lstStyle/>
        <a:p>
          <a:endParaRPr lang="en-US"/>
        </a:p>
      </dgm:t>
    </dgm:pt>
    <dgm:pt modelId="{9E1844EE-6ECF-48B2-B26C-CE174B84E185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حرکات انسان</a:t>
          </a:r>
          <a:endParaRPr lang="en-US" sz="1900" dirty="0">
            <a:cs typeface="B Homa" pitchFamily="2" charset="-78"/>
          </a:endParaRPr>
        </a:p>
      </dgm:t>
    </dgm:pt>
    <dgm:pt modelId="{F0FC11A3-6FC4-4807-BA48-1B1607137F64}" type="parTrans" cxnId="{FA8FCDC2-AE5A-4BAE-9D68-BCEEEF34A856}">
      <dgm:prSet/>
      <dgm:spPr/>
      <dgm:t>
        <a:bodyPr/>
        <a:lstStyle/>
        <a:p>
          <a:endParaRPr lang="en-US"/>
        </a:p>
      </dgm:t>
    </dgm:pt>
    <dgm:pt modelId="{0C47A87F-CCAD-40DA-9FF6-FA45C5E9FC7D}" type="sibTrans" cxnId="{FA8FCDC2-AE5A-4BAE-9D68-BCEEEF34A856}">
      <dgm:prSet/>
      <dgm:spPr/>
      <dgm:t>
        <a:bodyPr/>
        <a:lstStyle/>
        <a:p>
          <a:endParaRPr lang="en-US"/>
        </a:p>
      </dgm:t>
    </dgm:pt>
    <dgm:pt modelId="{842E9D3E-6254-48F1-B530-CE0E6789BC27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fa-IR" sz="1900" dirty="0" smtClean="0">
              <a:cs typeface="B Homa" pitchFamily="2" charset="-78"/>
            </a:rPr>
            <a:t>سایرویژگیها</a:t>
          </a:r>
          <a:endParaRPr lang="en-US" sz="1900" dirty="0">
            <a:cs typeface="B Homa" pitchFamily="2" charset="-78"/>
          </a:endParaRPr>
        </a:p>
      </dgm:t>
    </dgm:pt>
    <dgm:pt modelId="{B88157E9-4E7F-4F51-8A89-0774152A0DA8}" type="parTrans" cxnId="{6B16CCAD-7E6C-45E0-8701-C7EB81E8855C}">
      <dgm:prSet/>
      <dgm:spPr/>
      <dgm:t>
        <a:bodyPr/>
        <a:lstStyle/>
        <a:p>
          <a:endParaRPr lang="en-US"/>
        </a:p>
      </dgm:t>
    </dgm:pt>
    <dgm:pt modelId="{B7E8D42E-9438-4284-ABE2-EDA8465F4332}" type="sibTrans" cxnId="{6B16CCAD-7E6C-45E0-8701-C7EB81E8855C}">
      <dgm:prSet/>
      <dgm:spPr/>
      <dgm:t>
        <a:bodyPr/>
        <a:lstStyle/>
        <a:p>
          <a:endParaRPr lang="en-US"/>
        </a:p>
      </dgm:t>
    </dgm:pt>
    <dgm:pt modelId="{033D5639-B564-4380-A1BA-DF95C998849E}" type="pres">
      <dgm:prSet presAssocID="{1D0857E2-2979-4505-BD9E-44459E1CA02A}" presName="Name0" presStyleCnt="0">
        <dgm:presLayoutVars>
          <dgm:dir/>
          <dgm:animLvl val="lvl"/>
          <dgm:resizeHandles val="exact"/>
        </dgm:presLayoutVars>
      </dgm:prSet>
      <dgm:spPr/>
    </dgm:pt>
    <dgm:pt modelId="{20416201-9EAA-480D-A2AC-AF34102BACD0}" type="pres">
      <dgm:prSet presAssocID="{CCBE482E-B430-49D4-83DD-214A4BF277E7}" presName="vertFlow" presStyleCnt="0"/>
      <dgm:spPr/>
    </dgm:pt>
    <dgm:pt modelId="{DDADF84F-03A5-4617-9866-167F93F97ABB}" type="pres">
      <dgm:prSet presAssocID="{CCBE482E-B430-49D4-83DD-214A4BF277E7}" presName="header" presStyleLbl="node1" presStyleIdx="0" presStyleCnt="7" custScaleY="448555" custLinFactNeighborX="7345" custLinFactNeighborY="16098"/>
      <dgm:spPr/>
      <dgm:t>
        <a:bodyPr/>
        <a:lstStyle/>
        <a:p>
          <a:endParaRPr lang="en-US"/>
        </a:p>
      </dgm:t>
    </dgm:pt>
    <dgm:pt modelId="{12067D8A-7465-4FF0-A512-61627D8C6B08}" type="pres">
      <dgm:prSet presAssocID="{CCBE482E-B430-49D4-83DD-214A4BF277E7}" presName="hSp" presStyleCnt="0"/>
      <dgm:spPr/>
    </dgm:pt>
    <dgm:pt modelId="{942D2716-5A8D-4AE9-92AE-0152A489D970}" type="pres">
      <dgm:prSet presAssocID="{D6FB3C55-18F5-4DB5-8C14-E036E08527B0}" presName="vertFlow" presStyleCnt="0"/>
      <dgm:spPr/>
    </dgm:pt>
    <dgm:pt modelId="{A6293757-31D5-4189-BE57-2F7540979A19}" type="pres">
      <dgm:prSet presAssocID="{D6FB3C55-18F5-4DB5-8C14-E036E08527B0}" presName="header" presStyleLbl="node1" presStyleIdx="1" presStyleCnt="7" custScaleY="448555" custLinFactNeighborX="-330" custLinFactNeighborY="16098"/>
      <dgm:spPr/>
      <dgm:t>
        <a:bodyPr/>
        <a:lstStyle/>
        <a:p>
          <a:endParaRPr lang="en-US"/>
        </a:p>
      </dgm:t>
    </dgm:pt>
    <dgm:pt modelId="{6CF9FCCB-CDB0-47E0-A8BC-07D7F5F9F500}" type="pres">
      <dgm:prSet presAssocID="{D6FB3C55-18F5-4DB5-8C14-E036E08527B0}" presName="hSp" presStyleCnt="0"/>
      <dgm:spPr/>
    </dgm:pt>
    <dgm:pt modelId="{39ACDA0B-CC4F-4725-B238-A2E91BB41E2A}" type="pres">
      <dgm:prSet presAssocID="{10CE557B-41FA-4CDB-BA8D-E1A9A7565DC6}" presName="vertFlow" presStyleCnt="0"/>
      <dgm:spPr/>
    </dgm:pt>
    <dgm:pt modelId="{08CC11B2-3BB4-42FB-90CB-CE3298909753}" type="pres">
      <dgm:prSet presAssocID="{10CE557B-41FA-4CDB-BA8D-E1A9A7565DC6}" presName="header" presStyleLbl="node1" presStyleIdx="2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3FB6FE3A-D372-4161-BD92-F07E7FADC722}" type="pres">
      <dgm:prSet presAssocID="{10CE557B-41FA-4CDB-BA8D-E1A9A7565DC6}" presName="hSp" presStyleCnt="0"/>
      <dgm:spPr/>
    </dgm:pt>
    <dgm:pt modelId="{35279044-9AEE-4402-AE78-CB134B79F897}" type="pres">
      <dgm:prSet presAssocID="{EECAC711-BE3B-4E62-91EE-DED1DC41EF1A}" presName="vertFlow" presStyleCnt="0"/>
      <dgm:spPr/>
    </dgm:pt>
    <dgm:pt modelId="{D8AC6661-4597-4ECB-87D5-758D773D67D3}" type="pres">
      <dgm:prSet presAssocID="{EECAC711-BE3B-4E62-91EE-DED1DC41EF1A}" presName="header" presStyleLbl="node1" presStyleIdx="3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04C7C4E1-C00B-4137-A9F1-4F7F0A61319C}" type="pres">
      <dgm:prSet presAssocID="{EECAC711-BE3B-4E62-91EE-DED1DC41EF1A}" presName="hSp" presStyleCnt="0"/>
      <dgm:spPr/>
    </dgm:pt>
    <dgm:pt modelId="{C2FDF78F-A8D6-445E-9B07-243117695DC7}" type="pres">
      <dgm:prSet presAssocID="{BB6998E1-2237-41CE-A0F9-2665C3094C06}" presName="vertFlow" presStyleCnt="0"/>
      <dgm:spPr/>
    </dgm:pt>
    <dgm:pt modelId="{40AA4806-2EEF-4BE0-B0A9-70D54D17B35F}" type="pres">
      <dgm:prSet presAssocID="{BB6998E1-2237-41CE-A0F9-2665C3094C06}" presName="header" presStyleLbl="node1" presStyleIdx="4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56210807-A50D-41AC-A9F8-6F70AB9D762A}" type="pres">
      <dgm:prSet presAssocID="{BB6998E1-2237-41CE-A0F9-2665C3094C06}" presName="hSp" presStyleCnt="0"/>
      <dgm:spPr/>
    </dgm:pt>
    <dgm:pt modelId="{BF58CB02-7B92-44D4-978A-BBC48AEBB5B4}" type="pres">
      <dgm:prSet presAssocID="{9E1844EE-6ECF-48B2-B26C-CE174B84E185}" presName="vertFlow" presStyleCnt="0"/>
      <dgm:spPr/>
    </dgm:pt>
    <dgm:pt modelId="{C23C8FFE-E405-4C2F-81BB-074C3D045893}" type="pres">
      <dgm:prSet presAssocID="{9E1844EE-6ECF-48B2-B26C-CE174B84E185}" presName="header" presStyleLbl="node1" presStyleIdx="5" presStyleCnt="7" custScaleY="448555" custLinFactNeighborX="-6857" custLinFactNeighborY="37029"/>
      <dgm:spPr/>
      <dgm:t>
        <a:bodyPr/>
        <a:lstStyle/>
        <a:p>
          <a:endParaRPr lang="en-US"/>
        </a:p>
      </dgm:t>
    </dgm:pt>
    <dgm:pt modelId="{A9A95772-6AF1-4B70-A7A7-E64A8820626E}" type="pres">
      <dgm:prSet presAssocID="{9E1844EE-6ECF-48B2-B26C-CE174B84E185}" presName="hSp" presStyleCnt="0"/>
      <dgm:spPr/>
    </dgm:pt>
    <dgm:pt modelId="{BE6D2D19-A332-49FE-8161-810B5D4C43AC}" type="pres">
      <dgm:prSet presAssocID="{842E9D3E-6254-48F1-B530-CE0E6789BC27}" presName="vertFlow" presStyleCnt="0"/>
      <dgm:spPr/>
    </dgm:pt>
    <dgm:pt modelId="{DBC4CDCD-D4B5-4746-A45D-C565069F4019}" type="pres">
      <dgm:prSet presAssocID="{842E9D3E-6254-48F1-B530-CE0E6789BC27}" presName="header" presStyleLbl="node1" presStyleIdx="6" presStyleCnt="7" custScaleY="448555" custLinFactNeighborX="-6857" custLinFactNeighborY="37029"/>
      <dgm:spPr/>
      <dgm:t>
        <a:bodyPr/>
        <a:lstStyle/>
        <a:p>
          <a:endParaRPr lang="en-US"/>
        </a:p>
      </dgm:t>
    </dgm:pt>
  </dgm:ptLst>
  <dgm:cxnLst>
    <dgm:cxn modelId="{C48B492B-4356-4263-86C9-BDDF5B6A0D79}" type="presOf" srcId="{CCBE482E-B430-49D4-83DD-214A4BF277E7}" destId="{DDADF84F-03A5-4617-9866-167F93F97ABB}" srcOrd="0" destOrd="0" presId="urn:microsoft.com/office/officeart/2005/8/layout/lProcess1"/>
    <dgm:cxn modelId="{E52BABF4-83C5-4A1C-A5F5-FF53E2C3FFE0}" type="presOf" srcId="{10CE557B-41FA-4CDB-BA8D-E1A9A7565DC6}" destId="{08CC11B2-3BB4-42FB-90CB-CE3298909753}" srcOrd="0" destOrd="0" presId="urn:microsoft.com/office/officeart/2005/8/layout/lProcess1"/>
    <dgm:cxn modelId="{6FCA8D9E-ED3D-4371-9068-D39974617DDD}" srcId="{1D0857E2-2979-4505-BD9E-44459E1CA02A}" destId="{BB6998E1-2237-41CE-A0F9-2665C3094C06}" srcOrd="4" destOrd="0" parTransId="{4A22F7B6-DE80-475F-8FE8-7C58944A9642}" sibTransId="{DCA759EC-57EA-4562-ACB7-E233C23DD682}"/>
    <dgm:cxn modelId="{A6E7151C-3362-4E7B-8037-24F909F34EA1}" type="presOf" srcId="{BB6998E1-2237-41CE-A0F9-2665C3094C06}" destId="{40AA4806-2EEF-4BE0-B0A9-70D54D17B35F}" srcOrd="0" destOrd="0" presId="urn:microsoft.com/office/officeart/2005/8/layout/lProcess1"/>
    <dgm:cxn modelId="{82D10AF3-C142-4272-BB45-E982AEDB971E}" type="presOf" srcId="{9E1844EE-6ECF-48B2-B26C-CE174B84E185}" destId="{C23C8FFE-E405-4C2F-81BB-074C3D045893}" srcOrd="0" destOrd="0" presId="urn:microsoft.com/office/officeart/2005/8/layout/lProcess1"/>
    <dgm:cxn modelId="{CAD4FB55-4644-4B9E-8E02-E555581B07CA}" srcId="{1D0857E2-2979-4505-BD9E-44459E1CA02A}" destId="{10CE557B-41FA-4CDB-BA8D-E1A9A7565DC6}" srcOrd="2" destOrd="0" parTransId="{E62DC54F-1E17-4029-B121-00F01935F933}" sibTransId="{0DE2A566-E6A5-4BB5-AAC3-D4935E885DEF}"/>
    <dgm:cxn modelId="{A8836A96-995F-4203-8B0A-3D01E49D3117}" type="presOf" srcId="{842E9D3E-6254-48F1-B530-CE0E6789BC27}" destId="{DBC4CDCD-D4B5-4746-A45D-C565069F4019}" srcOrd="0" destOrd="0" presId="urn:microsoft.com/office/officeart/2005/8/layout/lProcess1"/>
    <dgm:cxn modelId="{B4B32FF1-3133-4F6B-BE3A-C9968D2F9772}" type="presOf" srcId="{D6FB3C55-18F5-4DB5-8C14-E036E08527B0}" destId="{A6293757-31D5-4189-BE57-2F7540979A19}" srcOrd="0" destOrd="0" presId="urn:microsoft.com/office/officeart/2005/8/layout/lProcess1"/>
    <dgm:cxn modelId="{E3192FCA-D39F-4ED8-8B4C-9E26E505825A}" srcId="{1D0857E2-2979-4505-BD9E-44459E1CA02A}" destId="{D6FB3C55-18F5-4DB5-8C14-E036E08527B0}" srcOrd="1" destOrd="0" parTransId="{FDFBC173-611C-4238-950F-3D1221A5F23F}" sibTransId="{56C9C6B3-9B4A-4311-9E01-925D92D0FB28}"/>
    <dgm:cxn modelId="{C60D8D78-BD26-4767-B486-DB163CBF8C33}" type="presOf" srcId="{EECAC711-BE3B-4E62-91EE-DED1DC41EF1A}" destId="{D8AC6661-4597-4ECB-87D5-758D773D67D3}" srcOrd="0" destOrd="0" presId="urn:microsoft.com/office/officeart/2005/8/layout/lProcess1"/>
    <dgm:cxn modelId="{6B16CCAD-7E6C-45E0-8701-C7EB81E8855C}" srcId="{1D0857E2-2979-4505-BD9E-44459E1CA02A}" destId="{842E9D3E-6254-48F1-B530-CE0E6789BC27}" srcOrd="6" destOrd="0" parTransId="{B88157E9-4E7F-4F51-8A89-0774152A0DA8}" sibTransId="{B7E8D42E-9438-4284-ABE2-EDA8465F4332}"/>
    <dgm:cxn modelId="{9C861C9B-5A9A-43C3-9C0A-C2D9DC7AE18D}" type="presOf" srcId="{1D0857E2-2979-4505-BD9E-44459E1CA02A}" destId="{033D5639-B564-4380-A1BA-DF95C998849E}" srcOrd="0" destOrd="0" presId="urn:microsoft.com/office/officeart/2005/8/layout/lProcess1"/>
    <dgm:cxn modelId="{FA8FCDC2-AE5A-4BAE-9D68-BCEEEF34A856}" srcId="{1D0857E2-2979-4505-BD9E-44459E1CA02A}" destId="{9E1844EE-6ECF-48B2-B26C-CE174B84E185}" srcOrd="5" destOrd="0" parTransId="{F0FC11A3-6FC4-4807-BA48-1B1607137F64}" sibTransId="{0C47A87F-CCAD-40DA-9FF6-FA45C5E9FC7D}"/>
    <dgm:cxn modelId="{4972E3BB-3351-4629-BBEA-CE65A86CFCFF}" srcId="{1D0857E2-2979-4505-BD9E-44459E1CA02A}" destId="{EECAC711-BE3B-4E62-91EE-DED1DC41EF1A}" srcOrd="3" destOrd="0" parTransId="{173C25D6-EE72-4FAA-9BAE-129C8FF03AB7}" sibTransId="{198B4664-444B-42C9-9D19-DCB4C4B47194}"/>
    <dgm:cxn modelId="{D9555BC7-52E6-46C7-940C-C556BB58B364}" srcId="{1D0857E2-2979-4505-BD9E-44459E1CA02A}" destId="{CCBE482E-B430-49D4-83DD-214A4BF277E7}" srcOrd="0" destOrd="0" parTransId="{0DCBAFD7-B80A-41B1-8675-5220580549FE}" sibTransId="{A10B1C68-A029-4AE1-B26C-928157503AD0}"/>
    <dgm:cxn modelId="{B836EF5C-916D-4AAF-84FD-2916C527E114}" type="presParOf" srcId="{033D5639-B564-4380-A1BA-DF95C998849E}" destId="{20416201-9EAA-480D-A2AC-AF34102BACD0}" srcOrd="0" destOrd="0" presId="urn:microsoft.com/office/officeart/2005/8/layout/lProcess1"/>
    <dgm:cxn modelId="{24B834A4-667E-41C5-BCB4-08D85E750513}" type="presParOf" srcId="{20416201-9EAA-480D-A2AC-AF34102BACD0}" destId="{DDADF84F-03A5-4617-9866-167F93F97ABB}" srcOrd="0" destOrd="0" presId="urn:microsoft.com/office/officeart/2005/8/layout/lProcess1"/>
    <dgm:cxn modelId="{5F4C426D-7B77-4E4B-B119-4681E610E1E9}" type="presParOf" srcId="{033D5639-B564-4380-A1BA-DF95C998849E}" destId="{12067D8A-7465-4FF0-A512-61627D8C6B08}" srcOrd="1" destOrd="0" presId="urn:microsoft.com/office/officeart/2005/8/layout/lProcess1"/>
    <dgm:cxn modelId="{EAD51B8E-E23D-4099-B426-803D7BCC557F}" type="presParOf" srcId="{033D5639-B564-4380-A1BA-DF95C998849E}" destId="{942D2716-5A8D-4AE9-92AE-0152A489D970}" srcOrd="2" destOrd="0" presId="urn:microsoft.com/office/officeart/2005/8/layout/lProcess1"/>
    <dgm:cxn modelId="{5597B939-B915-49F0-947F-5A9F65DA2968}" type="presParOf" srcId="{942D2716-5A8D-4AE9-92AE-0152A489D970}" destId="{A6293757-31D5-4189-BE57-2F7540979A19}" srcOrd="0" destOrd="0" presId="urn:microsoft.com/office/officeart/2005/8/layout/lProcess1"/>
    <dgm:cxn modelId="{3F19187A-130F-4C16-8C8F-D5F48C66FAD6}" type="presParOf" srcId="{033D5639-B564-4380-A1BA-DF95C998849E}" destId="{6CF9FCCB-CDB0-47E0-A8BC-07D7F5F9F500}" srcOrd="3" destOrd="0" presId="urn:microsoft.com/office/officeart/2005/8/layout/lProcess1"/>
    <dgm:cxn modelId="{CB1AEFD3-CA91-4C59-8919-6C8905D761FB}" type="presParOf" srcId="{033D5639-B564-4380-A1BA-DF95C998849E}" destId="{39ACDA0B-CC4F-4725-B238-A2E91BB41E2A}" srcOrd="4" destOrd="0" presId="urn:microsoft.com/office/officeart/2005/8/layout/lProcess1"/>
    <dgm:cxn modelId="{15408553-C0CB-4DA1-B3C8-649B966DBB28}" type="presParOf" srcId="{39ACDA0B-CC4F-4725-B238-A2E91BB41E2A}" destId="{08CC11B2-3BB4-42FB-90CB-CE3298909753}" srcOrd="0" destOrd="0" presId="urn:microsoft.com/office/officeart/2005/8/layout/lProcess1"/>
    <dgm:cxn modelId="{5294C9EB-1333-4A49-8360-6AF810A49E91}" type="presParOf" srcId="{033D5639-B564-4380-A1BA-DF95C998849E}" destId="{3FB6FE3A-D372-4161-BD92-F07E7FADC722}" srcOrd="5" destOrd="0" presId="urn:microsoft.com/office/officeart/2005/8/layout/lProcess1"/>
    <dgm:cxn modelId="{6FA34DAF-052D-48E6-8663-94F6CFF42185}" type="presParOf" srcId="{033D5639-B564-4380-A1BA-DF95C998849E}" destId="{35279044-9AEE-4402-AE78-CB134B79F897}" srcOrd="6" destOrd="0" presId="urn:microsoft.com/office/officeart/2005/8/layout/lProcess1"/>
    <dgm:cxn modelId="{7DC06D46-4921-43FD-B8D0-7320DB3FF3C8}" type="presParOf" srcId="{35279044-9AEE-4402-AE78-CB134B79F897}" destId="{D8AC6661-4597-4ECB-87D5-758D773D67D3}" srcOrd="0" destOrd="0" presId="urn:microsoft.com/office/officeart/2005/8/layout/lProcess1"/>
    <dgm:cxn modelId="{DAC24940-F207-4EA2-A6F1-3863D82872EB}" type="presParOf" srcId="{033D5639-B564-4380-A1BA-DF95C998849E}" destId="{04C7C4E1-C00B-4137-A9F1-4F7F0A61319C}" srcOrd="7" destOrd="0" presId="urn:microsoft.com/office/officeart/2005/8/layout/lProcess1"/>
    <dgm:cxn modelId="{56858B75-0086-42D8-868C-4CA0E4D0B16D}" type="presParOf" srcId="{033D5639-B564-4380-A1BA-DF95C998849E}" destId="{C2FDF78F-A8D6-445E-9B07-243117695DC7}" srcOrd="8" destOrd="0" presId="urn:microsoft.com/office/officeart/2005/8/layout/lProcess1"/>
    <dgm:cxn modelId="{36A4151E-8610-4954-A82B-6AA2334D726B}" type="presParOf" srcId="{C2FDF78F-A8D6-445E-9B07-243117695DC7}" destId="{40AA4806-2EEF-4BE0-B0A9-70D54D17B35F}" srcOrd="0" destOrd="0" presId="urn:microsoft.com/office/officeart/2005/8/layout/lProcess1"/>
    <dgm:cxn modelId="{95E69877-929C-4DFF-B7D6-D8131A4DA00B}" type="presParOf" srcId="{033D5639-B564-4380-A1BA-DF95C998849E}" destId="{56210807-A50D-41AC-A9F8-6F70AB9D762A}" srcOrd="9" destOrd="0" presId="urn:microsoft.com/office/officeart/2005/8/layout/lProcess1"/>
    <dgm:cxn modelId="{2B882EEC-FB69-4856-BA0B-3F6125F4C44B}" type="presParOf" srcId="{033D5639-B564-4380-A1BA-DF95C998849E}" destId="{BF58CB02-7B92-44D4-978A-BBC48AEBB5B4}" srcOrd="10" destOrd="0" presId="urn:microsoft.com/office/officeart/2005/8/layout/lProcess1"/>
    <dgm:cxn modelId="{8F9A163D-671D-402F-B501-725BE0BF67CC}" type="presParOf" srcId="{BF58CB02-7B92-44D4-978A-BBC48AEBB5B4}" destId="{C23C8FFE-E405-4C2F-81BB-074C3D045893}" srcOrd="0" destOrd="0" presId="urn:microsoft.com/office/officeart/2005/8/layout/lProcess1"/>
    <dgm:cxn modelId="{51318EE6-AB65-4DD2-B5F1-9B4D81DF2712}" type="presParOf" srcId="{033D5639-B564-4380-A1BA-DF95C998849E}" destId="{A9A95772-6AF1-4B70-A7A7-E64A8820626E}" srcOrd="11" destOrd="0" presId="urn:microsoft.com/office/officeart/2005/8/layout/lProcess1"/>
    <dgm:cxn modelId="{A675987C-CE2A-4720-96FA-A97387AD328C}" type="presParOf" srcId="{033D5639-B564-4380-A1BA-DF95C998849E}" destId="{BE6D2D19-A332-49FE-8161-810B5D4C43AC}" srcOrd="12" destOrd="0" presId="urn:microsoft.com/office/officeart/2005/8/layout/lProcess1"/>
    <dgm:cxn modelId="{8F4CD320-7E9A-4518-80A4-8D6C94B2D6B8}" type="presParOf" srcId="{BE6D2D19-A332-49FE-8161-810B5D4C43AC}" destId="{DBC4CDCD-D4B5-4746-A45D-C565069F4019}" srcOrd="0" destOrd="0" presId="urn:microsoft.com/office/officeart/2005/8/layout/lProcess1"/>
  </dgm:cxnLst>
  <dgm:bg/>
  <dgm:whole>
    <a:ln w="12700">
      <a:solidFill>
        <a:schemeClr val="tx2">
          <a:lumMod val="20000"/>
          <a:lumOff val="80000"/>
        </a:schemeClr>
      </a:solidFill>
    </a:ln>
  </dgm:whole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C680279-FE2E-4F23-AD67-CD69FA8BB879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5C91ECC-D972-4B4A-B06A-26CC8D08E979}">
      <dgm:prSet phldrT="[Text]"/>
      <dgm:spPr>
        <a:solidFill>
          <a:srgbClr val="FFFF66"/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fa-IR" dirty="0" smtClean="0">
              <a:solidFill>
                <a:srgbClr val="FF0000"/>
              </a:solidFill>
              <a:cs typeface="B Nazanin" pitchFamily="2" charset="-78"/>
            </a:rPr>
            <a:t>اصل کمال طلبی</a:t>
          </a:r>
          <a:endParaRPr lang="en-US" dirty="0">
            <a:solidFill>
              <a:srgbClr val="FF0000"/>
            </a:solidFill>
            <a:cs typeface="B Nazanin" pitchFamily="2" charset="-78"/>
          </a:endParaRPr>
        </a:p>
      </dgm:t>
    </dgm:pt>
    <dgm:pt modelId="{2FC6FCBE-07A9-491F-B39C-98E03F7C49C1}" type="parTrans" cxnId="{8FB13557-40F7-4F2F-9789-13FD1BF309B3}">
      <dgm:prSet/>
      <dgm:spPr/>
      <dgm:t>
        <a:bodyPr/>
        <a:lstStyle/>
        <a:p>
          <a:endParaRPr lang="en-US">
            <a:solidFill>
              <a:srgbClr val="FF0000"/>
            </a:solidFill>
            <a:cs typeface="B Nazanin" pitchFamily="2" charset="-78"/>
          </a:endParaRPr>
        </a:p>
      </dgm:t>
    </dgm:pt>
    <dgm:pt modelId="{D85AD02C-5C3E-4470-AB72-12313E3506F6}" type="sibTrans" cxnId="{8FB13557-40F7-4F2F-9789-13FD1BF309B3}">
      <dgm:prSet/>
      <dgm:spPr/>
      <dgm:t>
        <a:bodyPr/>
        <a:lstStyle/>
        <a:p>
          <a:endParaRPr lang="en-US">
            <a:solidFill>
              <a:srgbClr val="FF0000"/>
            </a:solidFill>
            <a:cs typeface="B Nazanin" pitchFamily="2" charset="-78"/>
          </a:endParaRPr>
        </a:p>
      </dgm:t>
    </dgm:pt>
    <dgm:pt modelId="{97CE96DB-F433-4FC6-92EE-C3F4F2C167E5}">
      <dgm:prSet phldrT="[Text]"/>
      <dgm:spPr>
        <a:solidFill>
          <a:srgbClr val="FFFF66"/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fa-IR" dirty="0" smtClean="0">
              <a:solidFill>
                <a:srgbClr val="FF0000"/>
              </a:solidFill>
              <a:cs typeface="B Nazanin" pitchFamily="2" charset="-78"/>
            </a:rPr>
            <a:t>اصل گرایش به مظاهر الهی</a:t>
          </a:r>
          <a:endParaRPr lang="en-US" dirty="0">
            <a:solidFill>
              <a:srgbClr val="FF0000"/>
            </a:solidFill>
            <a:cs typeface="B Nazanin" pitchFamily="2" charset="-78"/>
          </a:endParaRPr>
        </a:p>
      </dgm:t>
    </dgm:pt>
    <dgm:pt modelId="{815442B9-D38A-4CCF-B67D-030A6212679F}" type="parTrans" cxnId="{F2479232-7A2D-46E0-95EF-F4EBDCE7961B}">
      <dgm:prSet/>
      <dgm:spPr/>
      <dgm:t>
        <a:bodyPr/>
        <a:lstStyle/>
        <a:p>
          <a:endParaRPr lang="en-US">
            <a:solidFill>
              <a:srgbClr val="FF0000"/>
            </a:solidFill>
            <a:cs typeface="B Nazanin" pitchFamily="2" charset="-78"/>
          </a:endParaRPr>
        </a:p>
      </dgm:t>
    </dgm:pt>
    <dgm:pt modelId="{B1547501-0D26-43A4-A559-C896BA1A8750}" type="sibTrans" cxnId="{F2479232-7A2D-46E0-95EF-F4EBDCE7961B}">
      <dgm:prSet/>
      <dgm:spPr/>
      <dgm:t>
        <a:bodyPr/>
        <a:lstStyle/>
        <a:p>
          <a:endParaRPr lang="en-US">
            <a:solidFill>
              <a:srgbClr val="FF0000"/>
            </a:solidFill>
            <a:cs typeface="B Nazanin" pitchFamily="2" charset="-78"/>
          </a:endParaRPr>
        </a:p>
      </dgm:t>
    </dgm:pt>
    <dgm:pt modelId="{D6B6468A-39E6-4835-834C-B7B1219E9F39}">
      <dgm:prSet phldrT="[Text]"/>
      <dgm:spPr>
        <a:solidFill>
          <a:srgbClr val="FFFF66"/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fa-IR" dirty="0" smtClean="0">
              <a:solidFill>
                <a:srgbClr val="FF0000"/>
              </a:solidFill>
              <a:cs typeface="B Nazanin" pitchFamily="2" charset="-78"/>
            </a:rPr>
            <a:t>اصل قرب الهی</a:t>
          </a:r>
          <a:endParaRPr lang="en-US" dirty="0">
            <a:solidFill>
              <a:srgbClr val="FF0000"/>
            </a:solidFill>
            <a:cs typeface="B Nazanin" pitchFamily="2" charset="-78"/>
          </a:endParaRPr>
        </a:p>
      </dgm:t>
    </dgm:pt>
    <dgm:pt modelId="{4F96B80F-E834-429D-868C-9DDF75B4C154}" type="parTrans" cxnId="{E6CB7D3D-AB95-41D2-BCF2-A88DE695C9D1}">
      <dgm:prSet/>
      <dgm:spPr/>
      <dgm:t>
        <a:bodyPr/>
        <a:lstStyle/>
        <a:p>
          <a:endParaRPr lang="en-US">
            <a:solidFill>
              <a:srgbClr val="FF0000"/>
            </a:solidFill>
            <a:cs typeface="B Nazanin" pitchFamily="2" charset="-78"/>
          </a:endParaRPr>
        </a:p>
      </dgm:t>
    </dgm:pt>
    <dgm:pt modelId="{015525FE-9056-478C-B2FC-1F23F075A105}" type="sibTrans" cxnId="{E6CB7D3D-AB95-41D2-BCF2-A88DE695C9D1}">
      <dgm:prSet/>
      <dgm:spPr/>
      <dgm:t>
        <a:bodyPr/>
        <a:lstStyle/>
        <a:p>
          <a:endParaRPr lang="en-US">
            <a:solidFill>
              <a:srgbClr val="FF0000"/>
            </a:solidFill>
            <a:cs typeface="B Nazanin" pitchFamily="2" charset="-78"/>
          </a:endParaRPr>
        </a:p>
      </dgm:t>
    </dgm:pt>
    <dgm:pt modelId="{16917BBC-3FE5-4709-ACD2-9F094789BF94}" type="pres">
      <dgm:prSet presAssocID="{8C680279-FE2E-4F23-AD67-CD69FA8BB879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57B8CF19-2508-448C-8650-61C20E8E0AD4}" type="pres">
      <dgm:prSet presAssocID="{65C91ECC-D972-4B4A-B06A-26CC8D08E979}" presName="vertOne" presStyleCnt="0"/>
      <dgm:spPr/>
    </dgm:pt>
    <dgm:pt modelId="{7979BA5C-5AA9-4CEA-BA73-FC67379BF56A}" type="pres">
      <dgm:prSet presAssocID="{65C91ECC-D972-4B4A-B06A-26CC8D08E979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755D8B9-4C04-478E-9F44-F7CAEDC3B214}" type="pres">
      <dgm:prSet presAssocID="{65C91ECC-D972-4B4A-B06A-26CC8D08E979}" presName="parTransOne" presStyleCnt="0"/>
      <dgm:spPr/>
    </dgm:pt>
    <dgm:pt modelId="{91E63DA0-3241-4EC4-95EE-EBBAFC82A73F}" type="pres">
      <dgm:prSet presAssocID="{65C91ECC-D972-4B4A-B06A-26CC8D08E979}" presName="horzOne" presStyleCnt="0"/>
      <dgm:spPr/>
    </dgm:pt>
    <dgm:pt modelId="{31F5A74E-E0D8-4951-871C-0EEB5FA73795}" type="pres">
      <dgm:prSet presAssocID="{97CE96DB-F433-4FC6-92EE-C3F4F2C167E5}" presName="vertTwo" presStyleCnt="0"/>
      <dgm:spPr/>
    </dgm:pt>
    <dgm:pt modelId="{54869F98-D714-412B-8D21-80380AFCF192}" type="pres">
      <dgm:prSet presAssocID="{97CE96DB-F433-4FC6-92EE-C3F4F2C167E5}" presName="txTwo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3055D3E-425F-495E-898A-B26B9902D715}" type="pres">
      <dgm:prSet presAssocID="{97CE96DB-F433-4FC6-92EE-C3F4F2C167E5}" presName="parTransTwo" presStyleCnt="0"/>
      <dgm:spPr/>
    </dgm:pt>
    <dgm:pt modelId="{DC243FC4-673C-465C-9BF8-5CBAA8F4BD5E}" type="pres">
      <dgm:prSet presAssocID="{97CE96DB-F433-4FC6-92EE-C3F4F2C167E5}" presName="horzTwo" presStyleCnt="0"/>
      <dgm:spPr/>
    </dgm:pt>
    <dgm:pt modelId="{5B203F42-0223-4C92-831F-9F8B3533799B}" type="pres">
      <dgm:prSet presAssocID="{D6B6468A-39E6-4835-834C-B7B1219E9F39}" presName="vertThree" presStyleCnt="0"/>
      <dgm:spPr/>
    </dgm:pt>
    <dgm:pt modelId="{82E69778-D5D0-4823-BFA4-EAF9CFD609BB}" type="pres">
      <dgm:prSet presAssocID="{D6B6468A-39E6-4835-834C-B7B1219E9F39}" presName="txThree" presStyleLbl="node3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1C6450E-5B18-41F3-9A18-E0899ECB089C}" type="pres">
      <dgm:prSet presAssocID="{D6B6468A-39E6-4835-834C-B7B1219E9F39}" presName="horzThree" presStyleCnt="0"/>
      <dgm:spPr/>
    </dgm:pt>
  </dgm:ptLst>
  <dgm:cxnLst>
    <dgm:cxn modelId="{110BAE36-3FDB-4F88-8CAC-9A2B44B79820}" type="presOf" srcId="{65C91ECC-D972-4B4A-B06A-26CC8D08E979}" destId="{7979BA5C-5AA9-4CEA-BA73-FC67379BF56A}" srcOrd="0" destOrd="0" presId="urn:microsoft.com/office/officeart/2005/8/layout/hierarchy4"/>
    <dgm:cxn modelId="{40917DC5-03F8-4E32-902E-85AE3B1E22DC}" type="presOf" srcId="{97CE96DB-F433-4FC6-92EE-C3F4F2C167E5}" destId="{54869F98-D714-412B-8D21-80380AFCF192}" srcOrd="0" destOrd="0" presId="urn:microsoft.com/office/officeart/2005/8/layout/hierarchy4"/>
    <dgm:cxn modelId="{8FB13557-40F7-4F2F-9789-13FD1BF309B3}" srcId="{8C680279-FE2E-4F23-AD67-CD69FA8BB879}" destId="{65C91ECC-D972-4B4A-B06A-26CC8D08E979}" srcOrd="0" destOrd="0" parTransId="{2FC6FCBE-07A9-491F-B39C-98E03F7C49C1}" sibTransId="{D85AD02C-5C3E-4470-AB72-12313E3506F6}"/>
    <dgm:cxn modelId="{E6CB7D3D-AB95-41D2-BCF2-A88DE695C9D1}" srcId="{97CE96DB-F433-4FC6-92EE-C3F4F2C167E5}" destId="{D6B6468A-39E6-4835-834C-B7B1219E9F39}" srcOrd="0" destOrd="0" parTransId="{4F96B80F-E834-429D-868C-9DDF75B4C154}" sibTransId="{015525FE-9056-478C-B2FC-1F23F075A105}"/>
    <dgm:cxn modelId="{401ADC3E-78A0-4514-B8C7-C2D0BA851243}" type="presOf" srcId="{D6B6468A-39E6-4835-834C-B7B1219E9F39}" destId="{82E69778-D5D0-4823-BFA4-EAF9CFD609BB}" srcOrd="0" destOrd="0" presId="urn:microsoft.com/office/officeart/2005/8/layout/hierarchy4"/>
    <dgm:cxn modelId="{F2479232-7A2D-46E0-95EF-F4EBDCE7961B}" srcId="{65C91ECC-D972-4B4A-B06A-26CC8D08E979}" destId="{97CE96DB-F433-4FC6-92EE-C3F4F2C167E5}" srcOrd="0" destOrd="0" parTransId="{815442B9-D38A-4CCF-B67D-030A6212679F}" sibTransId="{B1547501-0D26-43A4-A559-C896BA1A8750}"/>
    <dgm:cxn modelId="{9D37E74D-BF80-49A3-8BC6-67FAEF573F61}" type="presOf" srcId="{8C680279-FE2E-4F23-AD67-CD69FA8BB879}" destId="{16917BBC-3FE5-4709-ACD2-9F094789BF94}" srcOrd="0" destOrd="0" presId="urn:microsoft.com/office/officeart/2005/8/layout/hierarchy4"/>
    <dgm:cxn modelId="{EB7810C8-DD40-43AE-88EE-B139376CE275}" type="presParOf" srcId="{16917BBC-3FE5-4709-ACD2-9F094789BF94}" destId="{57B8CF19-2508-448C-8650-61C20E8E0AD4}" srcOrd="0" destOrd="0" presId="urn:microsoft.com/office/officeart/2005/8/layout/hierarchy4"/>
    <dgm:cxn modelId="{8DD5BBEA-0291-4E51-9403-BB15AC9547A2}" type="presParOf" srcId="{57B8CF19-2508-448C-8650-61C20E8E0AD4}" destId="{7979BA5C-5AA9-4CEA-BA73-FC67379BF56A}" srcOrd="0" destOrd="0" presId="urn:microsoft.com/office/officeart/2005/8/layout/hierarchy4"/>
    <dgm:cxn modelId="{7FA88E6B-B60F-4D26-AE67-0A8B4792B95E}" type="presParOf" srcId="{57B8CF19-2508-448C-8650-61C20E8E0AD4}" destId="{9755D8B9-4C04-478E-9F44-F7CAEDC3B214}" srcOrd="1" destOrd="0" presId="urn:microsoft.com/office/officeart/2005/8/layout/hierarchy4"/>
    <dgm:cxn modelId="{6A2AE62E-31CE-4240-9AA8-18FD3F15EE47}" type="presParOf" srcId="{57B8CF19-2508-448C-8650-61C20E8E0AD4}" destId="{91E63DA0-3241-4EC4-95EE-EBBAFC82A73F}" srcOrd="2" destOrd="0" presId="urn:microsoft.com/office/officeart/2005/8/layout/hierarchy4"/>
    <dgm:cxn modelId="{BCF0CD1F-0708-405B-99FB-BA070A19F7CA}" type="presParOf" srcId="{91E63DA0-3241-4EC4-95EE-EBBAFC82A73F}" destId="{31F5A74E-E0D8-4951-871C-0EEB5FA73795}" srcOrd="0" destOrd="0" presId="urn:microsoft.com/office/officeart/2005/8/layout/hierarchy4"/>
    <dgm:cxn modelId="{93A2215C-4684-40B7-8640-D776940D244B}" type="presParOf" srcId="{31F5A74E-E0D8-4951-871C-0EEB5FA73795}" destId="{54869F98-D714-412B-8D21-80380AFCF192}" srcOrd="0" destOrd="0" presId="urn:microsoft.com/office/officeart/2005/8/layout/hierarchy4"/>
    <dgm:cxn modelId="{2A4555FB-60D1-4D04-BB7E-3A40D83083C3}" type="presParOf" srcId="{31F5A74E-E0D8-4951-871C-0EEB5FA73795}" destId="{A3055D3E-425F-495E-898A-B26B9902D715}" srcOrd="1" destOrd="0" presId="urn:microsoft.com/office/officeart/2005/8/layout/hierarchy4"/>
    <dgm:cxn modelId="{BE36A027-BC05-48BC-BE79-C058B409622C}" type="presParOf" srcId="{31F5A74E-E0D8-4951-871C-0EEB5FA73795}" destId="{DC243FC4-673C-465C-9BF8-5CBAA8F4BD5E}" srcOrd="2" destOrd="0" presId="urn:microsoft.com/office/officeart/2005/8/layout/hierarchy4"/>
    <dgm:cxn modelId="{CEB747A8-C8F9-4026-825C-E898CE09281F}" type="presParOf" srcId="{DC243FC4-673C-465C-9BF8-5CBAA8F4BD5E}" destId="{5B203F42-0223-4C92-831F-9F8B3533799B}" srcOrd="0" destOrd="0" presId="urn:microsoft.com/office/officeart/2005/8/layout/hierarchy4"/>
    <dgm:cxn modelId="{B13FE2A0-27EF-42C0-B668-3FA76840533F}" type="presParOf" srcId="{5B203F42-0223-4C92-831F-9F8B3533799B}" destId="{82E69778-D5D0-4823-BFA4-EAF9CFD609BB}" srcOrd="0" destOrd="0" presId="urn:microsoft.com/office/officeart/2005/8/layout/hierarchy4"/>
    <dgm:cxn modelId="{736364C8-4409-4512-BD68-96BEA3A42C9A}" type="presParOf" srcId="{5B203F42-0223-4C92-831F-9F8B3533799B}" destId="{F1C6450E-5B18-41F3-9A18-E0899ECB089C}" srcOrd="1" destOrd="0" presId="urn:microsoft.com/office/officeart/2005/8/layout/hierarchy4"/>
  </dgm:cxnLst>
  <dgm:bg>
    <a:noFill/>
  </dgm:bg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4A8312-12BB-448D-825E-DC06D7E21AC4}">
      <dsp:nvSpPr>
        <dsp:cNvPr id="0" name=""/>
        <dsp:cNvSpPr/>
      </dsp:nvSpPr>
      <dsp:spPr>
        <a:xfrm>
          <a:off x="6787003" y="2434732"/>
          <a:ext cx="91440" cy="36813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813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3F9138-74A9-4D3A-9C4A-7CB52C2CFCC7}">
      <dsp:nvSpPr>
        <dsp:cNvPr id="0" name=""/>
        <dsp:cNvSpPr/>
      </dsp:nvSpPr>
      <dsp:spPr>
        <a:xfrm>
          <a:off x="3954139" y="875209"/>
          <a:ext cx="2878583" cy="7557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38490"/>
              </a:lnTo>
              <a:lnTo>
                <a:pt x="2878583" y="638490"/>
              </a:lnTo>
              <a:lnTo>
                <a:pt x="2878583" y="75575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8BBE39-E48E-458C-AE0D-649E15202120}">
      <dsp:nvSpPr>
        <dsp:cNvPr id="0" name=""/>
        <dsp:cNvSpPr/>
      </dsp:nvSpPr>
      <dsp:spPr>
        <a:xfrm>
          <a:off x="3998758" y="2434732"/>
          <a:ext cx="91440" cy="36813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813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F05E36-E5C2-46CF-B73A-F79EB289A628}">
      <dsp:nvSpPr>
        <dsp:cNvPr id="0" name=""/>
        <dsp:cNvSpPr/>
      </dsp:nvSpPr>
      <dsp:spPr>
        <a:xfrm>
          <a:off x="3908419" y="875209"/>
          <a:ext cx="91440" cy="75575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38490"/>
              </a:lnTo>
              <a:lnTo>
                <a:pt x="136058" y="638490"/>
              </a:lnTo>
              <a:lnTo>
                <a:pt x="136058" y="75575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F3D7A0-DD9C-4E65-BC42-45A3D0059266}">
      <dsp:nvSpPr>
        <dsp:cNvPr id="0" name=""/>
        <dsp:cNvSpPr/>
      </dsp:nvSpPr>
      <dsp:spPr>
        <a:xfrm>
          <a:off x="1210513" y="2434732"/>
          <a:ext cx="91440" cy="36813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813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FAB1F3-59F1-4410-AA49-A4CC3512A779}">
      <dsp:nvSpPr>
        <dsp:cNvPr id="0" name=""/>
        <dsp:cNvSpPr/>
      </dsp:nvSpPr>
      <dsp:spPr>
        <a:xfrm>
          <a:off x="1256233" y="875209"/>
          <a:ext cx="2697905" cy="755751"/>
        </a:xfrm>
        <a:custGeom>
          <a:avLst/>
          <a:gdLst/>
          <a:ahLst/>
          <a:cxnLst/>
          <a:rect l="0" t="0" r="0" b="0"/>
          <a:pathLst>
            <a:path>
              <a:moveTo>
                <a:pt x="2697905" y="0"/>
              </a:moveTo>
              <a:lnTo>
                <a:pt x="2697905" y="638490"/>
              </a:lnTo>
              <a:lnTo>
                <a:pt x="0" y="638490"/>
              </a:lnTo>
              <a:lnTo>
                <a:pt x="0" y="75575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FCEF50-1A9D-48C9-8316-9FB538EAC9D4}">
      <dsp:nvSpPr>
        <dsp:cNvPr id="0" name=""/>
        <dsp:cNvSpPr/>
      </dsp:nvSpPr>
      <dsp:spPr>
        <a:xfrm>
          <a:off x="2700659" y="71436"/>
          <a:ext cx="2506959" cy="8037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ECFD5F-7DE2-4FBD-97D2-C685711C1DDB}">
      <dsp:nvSpPr>
        <dsp:cNvPr id="0" name=""/>
        <dsp:cNvSpPr/>
      </dsp:nvSpPr>
      <dsp:spPr>
        <a:xfrm>
          <a:off x="2841302" y="205047"/>
          <a:ext cx="2506959" cy="8037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Lotus" pitchFamily="2" charset="-78"/>
            </a:rPr>
            <a:t>ارکان علم مدیریت</a:t>
          </a:r>
          <a:endParaRPr lang="en-US" sz="2000" kern="1200" dirty="0">
            <a:cs typeface="B Lotus" pitchFamily="2" charset="-78"/>
          </a:endParaRPr>
        </a:p>
      </dsp:txBody>
      <dsp:txXfrm>
        <a:off x="2864844" y="228589"/>
        <a:ext cx="2459875" cy="756688"/>
      </dsp:txXfrm>
    </dsp:sp>
    <dsp:sp modelId="{B40E10AB-BE6A-4B1B-8DD0-ED1E8EA4497A}">
      <dsp:nvSpPr>
        <dsp:cNvPr id="0" name=""/>
        <dsp:cNvSpPr/>
      </dsp:nvSpPr>
      <dsp:spPr>
        <a:xfrm>
          <a:off x="2754" y="1630960"/>
          <a:ext cx="2506959" cy="8037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E233CE-A778-4DD4-AEED-72BB448F3B75}">
      <dsp:nvSpPr>
        <dsp:cNvPr id="0" name=""/>
        <dsp:cNvSpPr/>
      </dsp:nvSpPr>
      <dsp:spPr>
        <a:xfrm>
          <a:off x="143396" y="1764570"/>
          <a:ext cx="2506959" cy="8037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Lotus" pitchFamily="2" charset="-78"/>
            </a:rPr>
            <a:t>مبادی علم مدیریت</a:t>
          </a:r>
          <a:endParaRPr lang="en-US" sz="2000" kern="1200" dirty="0">
            <a:cs typeface="B Lotus" pitchFamily="2" charset="-78"/>
          </a:endParaRPr>
        </a:p>
      </dsp:txBody>
      <dsp:txXfrm>
        <a:off x="166938" y="1788112"/>
        <a:ext cx="2459875" cy="756688"/>
      </dsp:txXfrm>
    </dsp:sp>
    <dsp:sp modelId="{0B8033AB-C736-431E-97E8-5E2AA41B72C9}">
      <dsp:nvSpPr>
        <dsp:cNvPr id="0" name=""/>
        <dsp:cNvSpPr/>
      </dsp:nvSpPr>
      <dsp:spPr>
        <a:xfrm>
          <a:off x="2754" y="2802864"/>
          <a:ext cx="2506959" cy="15231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7DAB77-8000-434B-8B77-EA4A946524F0}">
      <dsp:nvSpPr>
        <dsp:cNvPr id="0" name=""/>
        <dsp:cNvSpPr/>
      </dsp:nvSpPr>
      <dsp:spPr>
        <a:xfrm>
          <a:off x="143396" y="2936474"/>
          <a:ext cx="2506959" cy="15231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Lotus" pitchFamily="2" charset="-78"/>
            </a:rPr>
            <a:t>مجموعه مفروضات برگرفته از علوم اجتماعی ، فلسفه ،دین ، عرفان و هنر</a:t>
          </a:r>
          <a:endParaRPr lang="en-US" sz="1800" kern="1200" dirty="0">
            <a:cs typeface="B Lotus" pitchFamily="2" charset="-78"/>
          </a:endParaRPr>
        </a:p>
      </dsp:txBody>
      <dsp:txXfrm>
        <a:off x="188006" y="2981084"/>
        <a:ext cx="2417739" cy="1433888"/>
      </dsp:txXfrm>
    </dsp:sp>
    <dsp:sp modelId="{30B0A3B4-266B-4B78-B0C8-1F850013C2EF}">
      <dsp:nvSpPr>
        <dsp:cNvPr id="0" name=""/>
        <dsp:cNvSpPr/>
      </dsp:nvSpPr>
      <dsp:spPr>
        <a:xfrm>
          <a:off x="2790998" y="1630960"/>
          <a:ext cx="2506959" cy="8037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B44CAE-AF84-4824-90F1-E1397CD1FBBF}">
      <dsp:nvSpPr>
        <dsp:cNvPr id="0" name=""/>
        <dsp:cNvSpPr/>
      </dsp:nvSpPr>
      <dsp:spPr>
        <a:xfrm>
          <a:off x="2931641" y="1764570"/>
          <a:ext cx="2506959" cy="8037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Lotus" pitchFamily="2" charset="-78"/>
            </a:rPr>
            <a:t>موضوع علم مدیریت</a:t>
          </a:r>
          <a:endParaRPr lang="en-US" sz="2000" kern="1200" dirty="0">
            <a:cs typeface="B Lotus" pitchFamily="2" charset="-78"/>
          </a:endParaRPr>
        </a:p>
      </dsp:txBody>
      <dsp:txXfrm>
        <a:off x="2955183" y="1788112"/>
        <a:ext cx="2459875" cy="756688"/>
      </dsp:txXfrm>
    </dsp:sp>
    <dsp:sp modelId="{90AF1FA6-16B4-4ABE-93D9-4D6E9BF9BD60}">
      <dsp:nvSpPr>
        <dsp:cNvPr id="0" name=""/>
        <dsp:cNvSpPr/>
      </dsp:nvSpPr>
      <dsp:spPr>
        <a:xfrm>
          <a:off x="2790998" y="2802864"/>
          <a:ext cx="2506959" cy="16765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64824B-189A-4AE8-BAA6-8DB8631F8C14}">
      <dsp:nvSpPr>
        <dsp:cNvPr id="0" name=""/>
        <dsp:cNvSpPr/>
      </dsp:nvSpPr>
      <dsp:spPr>
        <a:xfrm>
          <a:off x="2931641" y="2936474"/>
          <a:ext cx="2506959" cy="16765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Lotus" pitchFamily="2" charset="-78"/>
            </a:rPr>
            <a:t>سازمان و مدیریت آن</a:t>
          </a:r>
          <a:endParaRPr lang="en-US" sz="1800" kern="1200" dirty="0">
            <a:cs typeface="B Lotus" pitchFamily="2" charset="-78"/>
          </a:endParaRPr>
        </a:p>
      </dsp:txBody>
      <dsp:txXfrm>
        <a:off x="2980746" y="2985579"/>
        <a:ext cx="2408749" cy="1578362"/>
      </dsp:txXfrm>
    </dsp:sp>
    <dsp:sp modelId="{AA72603D-4E8C-48C6-801C-5E30DA49D9BA}">
      <dsp:nvSpPr>
        <dsp:cNvPr id="0" name=""/>
        <dsp:cNvSpPr/>
      </dsp:nvSpPr>
      <dsp:spPr>
        <a:xfrm>
          <a:off x="5579243" y="1630960"/>
          <a:ext cx="2506959" cy="8037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724C89-46EE-486E-AD7D-999FE15ADD64}">
      <dsp:nvSpPr>
        <dsp:cNvPr id="0" name=""/>
        <dsp:cNvSpPr/>
      </dsp:nvSpPr>
      <dsp:spPr>
        <a:xfrm>
          <a:off x="5719886" y="1764570"/>
          <a:ext cx="2506959" cy="8037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Lotus" pitchFamily="2" charset="-78"/>
            </a:rPr>
            <a:t>مطالب علم مدیریت</a:t>
          </a:r>
          <a:endParaRPr lang="en-US" sz="2000" kern="1200" dirty="0">
            <a:cs typeface="B Lotus" pitchFamily="2" charset="-78"/>
          </a:endParaRPr>
        </a:p>
      </dsp:txBody>
      <dsp:txXfrm>
        <a:off x="5743428" y="1788112"/>
        <a:ext cx="2459875" cy="756688"/>
      </dsp:txXfrm>
    </dsp:sp>
    <dsp:sp modelId="{7A879B51-1B64-4C0A-82E9-9409394F085F}">
      <dsp:nvSpPr>
        <dsp:cNvPr id="0" name=""/>
        <dsp:cNvSpPr/>
      </dsp:nvSpPr>
      <dsp:spPr>
        <a:xfrm>
          <a:off x="5579243" y="2802864"/>
          <a:ext cx="2506959" cy="18194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689B90-F599-49DE-9D73-F4E3D93C97B0}">
      <dsp:nvSpPr>
        <dsp:cNvPr id="0" name=""/>
        <dsp:cNvSpPr/>
      </dsp:nvSpPr>
      <dsp:spPr>
        <a:xfrm>
          <a:off x="5719886" y="2936474"/>
          <a:ext cx="2506959" cy="181944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cs typeface="B Lotus" pitchFamily="2" charset="-78"/>
            </a:rPr>
            <a:t>موضوعاتی که علم مدیریت </a:t>
          </a:r>
          <a:r>
            <a:rPr lang="fa-IR" sz="1800" kern="1200" smtClean="0">
              <a:cs typeface="B Lotus" pitchFamily="2" charset="-78"/>
            </a:rPr>
            <a:t>بر آنها </a:t>
          </a:r>
          <a:r>
            <a:rPr lang="fa-IR" sz="1800" kern="1200" dirty="0" smtClean="0">
              <a:cs typeface="B Lotus" pitchFamily="2" charset="-78"/>
            </a:rPr>
            <a:t>سوار </a:t>
          </a:r>
          <a:r>
            <a:rPr lang="fa-IR" sz="1800" kern="1200" smtClean="0">
              <a:cs typeface="B Lotus" pitchFamily="2" charset="-78"/>
            </a:rPr>
            <a:t>می شود</a:t>
          </a:r>
          <a:endParaRPr lang="en-US" sz="1800" kern="1200" dirty="0">
            <a:cs typeface="B Lotus" pitchFamily="2" charset="-78"/>
          </a:endParaRPr>
        </a:p>
      </dsp:txBody>
      <dsp:txXfrm>
        <a:off x="5773176" y="2989764"/>
        <a:ext cx="2400379" cy="1712863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4009" y="211851"/>
          <a:ext cx="2334048" cy="933619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خداشناسی</a:t>
          </a:r>
          <a:endParaRPr lang="en-US" sz="1600" kern="1200" dirty="0">
            <a:cs typeface="B Homa" pitchFamily="2" charset="-78"/>
          </a:endParaRPr>
        </a:p>
      </dsp:txBody>
      <dsp:txXfrm>
        <a:off x="470819" y="211851"/>
        <a:ext cx="1400429" cy="933619"/>
      </dsp:txXfrm>
    </dsp:sp>
    <dsp:sp modelId="{4D193FFC-A328-4C14-9857-7495C13C573D}">
      <dsp:nvSpPr>
        <dsp:cNvPr id="0" name=""/>
        <dsp:cNvSpPr/>
      </dsp:nvSpPr>
      <dsp:spPr>
        <a:xfrm>
          <a:off x="2104653" y="211851"/>
          <a:ext cx="2334048" cy="933619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جهان شناسی</a:t>
          </a:r>
          <a:endParaRPr lang="en-US" sz="1600" kern="1200" dirty="0">
            <a:cs typeface="B Homa" pitchFamily="2" charset="-78"/>
          </a:endParaRPr>
        </a:p>
      </dsp:txBody>
      <dsp:txXfrm>
        <a:off x="2571463" y="211851"/>
        <a:ext cx="1400429" cy="933619"/>
      </dsp:txXfrm>
    </dsp:sp>
    <dsp:sp modelId="{8EC98C11-D9EC-4A80-88FD-B7AF69152BE7}">
      <dsp:nvSpPr>
        <dsp:cNvPr id="0" name=""/>
        <dsp:cNvSpPr/>
      </dsp:nvSpPr>
      <dsp:spPr>
        <a:xfrm>
          <a:off x="4205296" y="211851"/>
          <a:ext cx="2334048" cy="933619"/>
        </a:xfrm>
        <a:prstGeom prst="chevron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انسان شناسی</a:t>
          </a:r>
          <a:endParaRPr lang="en-US" sz="1600" kern="1200" dirty="0">
            <a:cs typeface="B Homa" pitchFamily="2" charset="-78"/>
          </a:endParaRPr>
        </a:p>
      </dsp:txBody>
      <dsp:txXfrm>
        <a:off x="4672106" y="211851"/>
        <a:ext cx="1400429" cy="933619"/>
      </dsp:txXfrm>
    </dsp:sp>
    <dsp:sp modelId="{5E30953F-D0AA-4BDD-9162-51985928C73A}">
      <dsp:nvSpPr>
        <dsp:cNvPr id="0" name=""/>
        <dsp:cNvSpPr/>
      </dsp:nvSpPr>
      <dsp:spPr>
        <a:xfrm>
          <a:off x="6305940" y="211851"/>
          <a:ext cx="2334048" cy="933619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دین شناسی</a:t>
          </a:r>
          <a:endParaRPr lang="en-US" sz="1600" kern="1200" dirty="0">
            <a:cs typeface="B Homa" pitchFamily="2" charset="-78"/>
          </a:endParaRPr>
        </a:p>
      </dsp:txBody>
      <dsp:txXfrm>
        <a:off x="6772750" y="211851"/>
        <a:ext cx="1400429" cy="933619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ADF84F-03A5-4617-9866-167F93F97ABB}">
      <dsp:nvSpPr>
        <dsp:cNvPr id="0" name=""/>
        <dsp:cNvSpPr/>
      </dsp:nvSpPr>
      <dsp:spPr>
        <a:xfrm>
          <a:off x="85115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اهداف انسان</a:t>
          </a:r>
          <a:endParaRPr lang="en-US" sz="1900" kern="1200" dirty="0">
            <a:cs typeface="B Homa" pitchFamily="2" charset="-78"/>
          </a:endParaRPr>
        </a:p>
      </dsp:txBody>
      <dsp:txXfrm>
        <a:off x="118192" y="123977"/>
        <a:ext cx="1063180" cy="1200267"/>
      </dsp:txXfrm>
    </dsp:sp>
    <dsp:sp modelId="{A6293757-31D5-4189-BE57-2F7540979A19}">
      <dsp:nvSpPr>
        <dsp:cNvPr id="0" name=""/>
        <dsp:cNvSpPr/>
      </dsp:nvSpPr>
      <dsp:spPr>
        <a:xfrm>
          <a:off x="1285879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روابط انسان</a:t>
          </a:r>
          <a:endParaRPr lang="en-US" sz="1900" kern="1200" dirty="0">
            <a:cs typeface="B Homa" pitchFamily="2" charset="-78"/>
          </a:endParaRPr>
        </a:p>
      </dsp:txBody>
      <dsp:txXfrm>
        <a:off x="1318956" y="123977"/>
        <a:ext cx="1063180" cy="1200267"/>
      </dsp:txXfrm>
    </dsp:sp>
    <dsp:sp modelId="{08CC11B2-3BB4-42FB-90CB-CE3298909753}">
      <dsp:nvSpPr>
        <dsp:cNvPr id="0" name=""/>
        <dsp:cNvSpPr/>
      </dsp:nvSpPr>
      <dsp:spPr>
        <a:xfrm>
          <a:off x="2499609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ابعاد انسان</a:t>
          </a:r>
          <a:endParaRPr lang="en-US" sz="1900" kern="1200" dirty="0">
            <a:cs typeface="B Homa" pitchFamily="2" charset="-78"/>
          </a:endParaRPr>
        </a:p>
      </dsp:txBody>
      <dsp:txXfrm>
        <a:off x="2532686" y="123977"/>
        <a:ext cx="1063180" cy="1200267"/>
      </dsp:txXfrm>
    </dsp:sp>
    <dsp:sp modelId="{D8AC6661-4597-4ECB-87D5-758D773D67D3}">
      <dsp:nvSpPr>
        <dsp:cNvPr id="0" name=""/>
        <dsp:cNvSpPr/>
      </dsp:nvSpPr>
      <dsp:spPr>
        <a:xfrm>
          <a:off x="3787050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بینش انسان</a:t>
          </a:r>
          <a:endParaRPr lang="en-US" sz="1900" kern="1200" dirty="0">
            <a:cs typeface="B Homa" pitchFamily="2" charset="-78"/>
          </a:endParaRPr>
        </a:p>
      </dsp:txBody>
      <dsp:txXfrm>
        <a:off x="3820127" y="123977"/>
        <a:ext cx="1063180" cy="1200267"/>
      </dsp:txXfrm>
    </dsp:sp>
    <dsp:sp modelId="{40AA4806-2EEF-4BE0-B0A9-70D54D17B35F}">
      <dsp:nvSpPr>
        <dsp:cNvPr id="0" name=""/>
        <dsp:cNvSpPr/>
      </dsp:nvSpPr>
      <dsp:spPr>
        <a:xfrm>
          <a:off x="5074491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گرایش انسان</a:t>
          </a:r>
          <a:endParaRPr lang="en-US" sz="1900" kern="1200" dirty="0">
            <a:cs typeface="B Homa" pitchFamily="2" charset="-78"/>
          </a:endParaRPr>
        </a:p>
      </dsp:txBody>
      <dsp:txXfrm>
        <a:off x="5107568" y="123977"/>
        <a:ext cx="1063180" cy="1200267"/>
      </dsp:txXfrm>
    </dsp:sp>
    <dsp:sp modelId="{C23C8FFE-E405-4C2F-81BB-074C3D045893}">
      <dsp:nvSpPr>
        <dsp:cNvPr id="0" name=""/>
        <dsp:cNvSpPr/>
      </dsp:nvSpPr>
      <dsp:spPr>
        <a:xfrm>
          <a:off x="6361932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حرکات انسان</a:t>
          </a:r>
          <a:endParaRPr lang="en-US" sz="1900" kern="1200" dirty="0">
            <a:cs typeface="B Homa" pitchFamily="2" charset="-78"/>
          </a:endParaRPr>
        </a:p>
      </dsp:txBody>
      <dsp:txXfrm>
        <a:off x="6395009" y="123977"/>
        <a:ext cx="1063180" cy="1200267"/>
      </dsp:txXfrm>
    </dsp:sp>
    <dsp:sp modelId="{DBC4CDCD-D4B5-4746-A45D-C565069F4019}">
      <dsp:nvSpPr>
        <dsp:cNvPr id="0" name=""/>
        <dsp:cNvSpPr/>
      </dsp:nvSpPr>
      <dsp:spPr>
        <a:xfrm>
          <a:off x="7649373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سایرویژگیها</a:t>
          </a:r>
          <a:endParaRPr lang="en-US" sz="1900" kern="1200" dirty="0">
            <a:cs typeface="B Homa" pitchFamily="2" charset="-78"/>
          </a:endParaRPr>
        </a:p>
      </dsp:txBody>
      <dsp:txXfrm>
        <a:off x="7682450" y="123977"/>
        <a:ext cx="1063180" cy="1200267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79BA5C-5AA9-4CEA-BA73-FC67379BF56A}">
      <dsp:nvSpPr>
        <dsp:cNvPr id="0" name=""/>
        <dsp:cNvSpPr/>
      </dsp:nvSpPr>
      <dsp:spPr>
        <a:xfrm>
          <a:off x="91726" y="168634"/>
          <a:ext cx="2908660" cy="68911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100" kern="1200" dirty="0" smtClean="0">
              <a:solidFill>
                <a:srgbClr val="FF0000"/>
              </a:solidFill>
              <a:cs typeface="B Nazanin" pitchFamily="2" charset="-78"/>
            </a:rPr>
            <a:t>اصل امکان ارتباط انسان</a:t>
          </a:r>
          <a:endParaRPr lang="en-US" sz="2100" kern="1200" dirty="0">
            <a:solidFill>
              <a:srgbClr val="FF0000"/>
            </a:solidFill>
            <a:cs typeface="B Nazanin" pitchFamily="2" charset="-78"/>
          </a:endParaRPr>
        </a:p>
      </dsp:txBody>
      <dsp:txXfrm>
        <a:off x="111910" y="188818"/>
        <a:ext cx="2868292" cy="648751"/>
      </dsp:txXfrm>
    </dsp:sp>
    <dsp:sp modelId="{54869F98-D714-412B-8D21-80380AFCF192}">
      <dsp:nvSpPr>
        <dsp:cNvPr id="0" name=""/>
        <dsp:cNvSpPr/>
      </dsp:nvSpPr>
      <dsp:spPr>
        <a:xfrm>
          <a:off x="3253789" y="1018182"/>
          <a:ext cx="2908660" cy="55573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solidFill>
                <a:srgbClr val="FF0000"/>
              </a:solidFill>
              <a:cs typeface="B Nazanin" pitchFamily="2" charset="-78"/>
            </a:rPr>
            <a:t>اصل ارتباط با غیب</a:t>
          </a:r>
          <a:endParaRPr lang="en-US" sz="2000" kern="1200" dirty="0">
            <a:solidFill>
              <a:srgbClr val="FF0000"/>
            </a:solidFill>
            <a:cs typeface="B Nazanin" pitchFamily="2" charset="-78"/>
          </a:endParaRPr>
        </a:p>
      </dsp:txBody>
      <dsp:txXfrm>
        <a:off x="3270066" y="1034459"/>
        <a:ext cx="2876106" cy="523183"/>
      </dsp:txXfrm>
    </dsp:sp>
    <dsp:sp modelId="{82E69778-D5D0-4823-BFA4-EAF9CFD609BB}">
      <dsp:nvSpPr>
        <dsp:cNvPr id="0" name=""/>
        <dsp:cNvSpPr/>
      </dsp:nvSpPr>
      <dsp:spPr>
        <a:xfrm>
          <a:off x="91726" y="1058501"/>
          <a:ext cx="2908660" cy="55573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solidFill>
                <a:srgbClr val="FF0000"/>
              </a:solidFill>
              <a:cs typeface="B Nazanin" pitchFamily="2" charset="-78"/>
            </a:rPr>
            <a:t>اصل ارتباط فرد و جامعه</a:t>
          </a:r>
          <a:endParaRPr lang="en-US" sz="2000" kern="1200" dirty="0">
            <a:solidFill>
              <a:srgbClr val="FF0000"/>
            </a:solidFill>
            <a:cs typeface="B Nazanin" pitchFamily="2" charset="-78"/>
          </a:endParaRPr>
        </a:p>
      </dsp:txBody>
      <dsp:txXfrm>
        <a:off x="108003" y="1074778"/>
        <a:ext cx="2876106" cy="523183"/>
      </dsp:txXfrm>
    </dsp:sp>
    <dsp:sp modelId="{54726CC9-1DE5-4311-914E-D7DFDCF12F86}">
      <dsp:nvSpPr>
        <dsp:cNvPr id="0" name=""/>
        <dsp:cNvSpPr/>
      </dsp:nvSpPr>
      <dsp:spPr>
        <a:xfrm>
          <a:off x="3253789" y="207300"/>
          <a:ext cx="2908660" cy="57593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100" kern="1200" dirty="0" smtClean="0">
              <a:solidFill>
                <a:srgbClr val="FF0000"/>
              </a:solidFill>
              <a:cs typeface="B Nazanin" pitchFamily="2" charset="-78"/>
            </a:rPr>
            <a:t>اصل امکان تسخیر طبیعت</a:t>
          </a:r>
          <a:endParaRPr lang="en-US" sz="2100" kern="1200" dirty="0">
            <a:solidFill>
              <a:srgbClr val="FF0000"/>
            </a:solidFill>
            <a:cs typeface="B Nazanin" pitchFamily="2" charset="-78"/>
          </a:endParaRPr>
        </a:p>
      </dsp:txBody>
      <dsp:txXfrm>
        <a:off x="3270657" y="224168"/>
        <a:ext cx="2874924" cy="54219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4009" y="211851"/>
          <a:ext cx="2334048" cy="933619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خداشناسی</a:t>
          </a:r>
          <a:endParaRPr lang="en-US" sz="1600" kern="1200" dirty="0">
            <a:cs typeface="B Homa" pitchFamily="2" charset="-78"/>
          </a:endParaRPr>
        </a:p>
      </dsp:txBody>
      <dsp:txXfrm>
        <a:off x="470819" y="211851"/>
        <a:ext cx="1400429" cy="933619"/>
      </dsp:txXfrm>
    </dsp:sp>
    <dsp:sp modelId="{4D193FFC-A328-4C14-9857-7495C13C573D}">
      <dsp:nvSpPr>
        <dsp:cNvPr id="0" name=""/>
        <dsp:cNvSpPr/>
      </dsp:nvSpPr>
      <dsp:spPr>
        <a:xfrm>
          <a:off x="2104653" y="211851"/>
          <a:ext cx="2334048" cy="933619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جهان شناسی</a:t>
          </a:r>
          <a:endParaRPr lang="en-US" sz="1600" kern="1200" dirty="0">
            <a:cs typeface="B Homa" pitchFamily="2" charset="-78"/>
          </a:endParaRPr>
        </a:p>
      </dsp:txBody>
      <dsp:txXfrm>
        <a:off x="2571463" y="211851"/>
        <a:ext cx="1400429" cy="933619"/>
      </dsp:txXfrm>
    </dsp:sp>
    <dsp:sp modelId="{8EC98C11-D9EC-4A80-88FD-B7AF69152BE7}">
      <dsp:nvSpPr>
        <dsp:cNvPr id="0" name=""/>
        <dsp:cNvSpPr/>
      </dsp:nvSpPr>
      <dsp:spPr>
        <a:xfrm>
          <a:off x="4205296" y="211851"/>
          <a:ext cx="2334048" cy="933619"/>
        </a:xfrm>
        <a:prstGeom prst="chevron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انسان شناسی</a:t>
          </a:r>
          <a:endParaRPr lang="en-US" sz="1600" kern="1200" dirty="0">
            <a:cs typeface="B Homa" pitchFamily="2" charset="-78"/>
          </a:endParaRPr>
        </a:p>
      </dsp:txBody>
      <dsp:txXfrm>
        <a:off x="4672106" y="211851"/>
        <a:ext cx="1400429" cy="933619"/>
      </dsp:txXfrm>
    </dsp:sp>
    <dsp:sp modelId="{5E30953F-D0AA-4BDD-9162-51985928C73A}">
      <dsp:nvSpPr>
        <dsp:cNvPr id="0" name=""/>
        <dsp:cNvSpPr/>
      </dsp:nvSpPr>
      <dsp:spPr>
        <a:xfrm>
          <a:off x="6305940" y="211851"/>
          <a:ext cx="2334048" cy="933619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دین شناسی</a:t>
          </a:r>
          <a:endParaRPr lang="en-US" sz="1600" kern="1200" dirty="0">
            <a:cs typeface="B Homa" pitchFamily="2" charset="-78"/>
          </a:endParaRPr>
        </a:p>
      </dsp:txBody>
      <dsp:txXfrm>
        <a:off x="6772750" y="211851"/>
        <a:ext cx="1400429" cy="933619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ADF84F-03A5-4617-9866-167F93F97ABB}">
      <dsp:nvSpPr>
        <dsp:cNvPr id="0" name=""/>
        <dsp:cNvSpPr/>
      </dsp:nvSpPr>
      <dsp:spPr>
        <a:xfrm>
          <a:off x="85115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اهداف انسان</a:t>
          </a:r>
          <a:endParaRPr lang="en-US" sz="1900" kern="1200" dirty="0">
            <a:cs typeface="B Homa" pitchFamily="2" charset="-78"/>
          </a:endParaRPr>
        </a:p>
      </dsp:txBody>
      <dsp:txXfrm>
        <a:off x="118192" y="123977"/>
        <a:ext cx="1063180" cy="1200267"/>
      </dsp:txXfrm>
    </dsp:sp>
    <dsp:sp modelId="{A6293757-31D5-4189-BE57-2F7540979A19}">
      <dsp:nvSpPr>
        <dsp:cNvPr id="0" name=""/>
        <dsp:cNvSpPr/>
      </dsp:nvSpPr>
      <dsp:spPr>
        <a:xfrm>
          <a:off x="1285879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روابط انسان</a:t>
          </a:r>
          <a:endParaRPr lang="en-US" sz="1900" kern="1200" dirty="0">
            <a:cs typeface="B Homa" pitchFamily="2" charset="-78"/>
          </a:endParaRPr>
        </a:p>
      </dsp:txBody>
      <dsp:txXfrm>
        <a:off x="1318956" y="123977"/>
        <a:ext cx="1063180" cy="1200267"/>
      </dsp:txXfrm>
    </dsp:sp>
    <dsp:sp modelId="{08CC11B2-3BB4-42FB-90CB-CE3298909753}">
      <dsp:nvSpPr>
        <dsp:cNvPr id="0" name=""/>
        <dsp:cNvSpPr/>
      </dsp:nvSpPr>
      <dsp:spPr>
        <a:xfrm>
          <a:off x="2499609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ابعاد انسان</a:t>
          </a:r>
          <a:endParaRPr lang="en-US" sz="1900" kern="1200" dirty="0">
            <a:cs typeface="B Homa" pitchFamily="2" charset="-78"/>
          </a:endParaRPr>
        </a:p>
      </dsp:txBody>
      <dsp:txXfrm>
        <a:off x="2532686" y="123977"/>
        <a:ext cx="1063180" cy="1200267"/>
      </dsp:txXfrm>
    </dsp:sp>
    <dsp:sp modelId="{D8AC6661-4597-4ECB-87D5-758D773D67D3}">
      <dsp:nvSpPr>
        <dsp:cNvPr id="0" name=""/>
        <dsp:cNvSpPr/>
      </dsp:nvSpPr>
      <dsp:spPr>
        <a:xfrm>
          <a:off x="3787050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بینش انسان</a:t>
          </a:r>
          <a:endParaRPr lang="en-US" sz="1900" kern="1200" dirty="0">
            <a:cs typeface="B Homa" pitchFamily="2" charset="-78"/>
          </a:endParaRPr>
        </a:p>
      </dsp:txBody>
      <dsp:txXfrm>
        <a:off x="3820127" y="123977"/>
        <a:ext cx="1063180" cy="1200267"/>
      </dsp:txXfrm>
    </dsp:sp>
    <dsp:sp modelId="{40AA4806-2EEF-4BE0-B0A9-70D54D17B35F}">
      <dsp:nvSpPr>
        <dsp:cNvPr id="0" name=""/>
        <dsp:cNvSpPr/>
      </dsp:nvSpPr>
      <dsp:spPr>
        <a:xfrm>
          <a:off x="5074491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گرایش انسان</a:t>
          </a:r>
          <a:endParaRPr lang="en-US" sz="1900" kern="1200" dirty="0">
            <a:cs typeface="B Homa" pitchFamily="2" charset="-78"/>
          </a:endParaRPr>
        </a:p>
      </dsp:txBody>
      <dsp:txXfrm>
        <a:off x="5107568" y="123977"/>
        <a:ext cx="1063180" cy="1200267"/>
      </dsp:txXfrm>
    </dsp:sp>
    <dsp:sp modelId="{C23C8FFE-E405-4C2F-81BB-074C3D045893}">
      <dsp:nvSpPr>
        <dsp:cNvPr id="0" name=""/>
        <dsp:cNvSpPr/>
      </dsp:nvSpPr>
      <dsp:spPr>
        <a:xfrm>
          <a:off x="6361932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حرکات انسان</a:t>
          </a:r>
          <a:endParaRPr lang="en-US" sz="1900" kern="1200" dirty="0">
            <a:cs typeface="B Homa" pitchFamily="2" charset="-78"/>
          </a:endParaRPr>
        </a:p>
      </dsp:txBody>
      <dsp:txXfrm>
        <a:off x="6395009" y="123977"/>
        <a:ext cx="1063180" cy="1200267"/>
      </dsp:txXfrm>
    </dsp:sp>
    <dsp:sp modelId="{DBC4CDCD-D4B5-4746-A45D-C565069F4019}">
      <dsp:nvSpPr>
        <dsp:cNvPr id="0" name=""/>
        <dsp:cNvSpPr/>
      </dsp:nvSpPr>
      <dsp:spPr>
        <a:xfrm>
          <a:off x="7649373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سایرویژگیها</a:t>
          </a:r>
          <a:endParaRPr lang="en-US" sz="1900" kern="1200" dirty="0">
            <a:cs typeface="B Homa" pitchFamily="2" charset="-78"/>
          </a:endParaRPr>
        </a:p>
      </dsp:txBody>
      <dsp:txXfrm>
        <a:off x="7682450" y="123977"/>
        <a:ext cx="1063180" cy="1200267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D7D63E-5208-45FC-9E05-9B2DA5867BB7}">
      <dsp:nvSpPr>
        <dsp:cNvPr id="0" name=""/>
        <dsp:cNvSpPr/>
      </dsp:nvSpPr>
      <dsp:spPr>
        <a:xfrm>
          <a:off x="0" y="44648"/>
          <a:ext cx="1964545" cy="1178727"/>
        </a:xfrm>
        <a:prstGeom prst="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kern="1200" dirty="0" smtClean="0">
              <a:cs typeface="B Nazanin" pitchFamily="2" charset="-78"/>
            </a:rPr>
            <a:t>اصل رابطه متقابل جسم و روح</a:t>
          </a:r>
          <a:endParaRPr lang="en-US" sz="2600" kern="1200" dirty="0">
            <a:cs typeface="B Nazanin" pitchFamily="2" charset="-78"/>
          </a:endParaRPr>
        </a:p>
      </dsp:txBody>
      <dsp:txXfrm>
        <a:off x="0" y="44648"/>
        <a:ext cx="1964545" cy="1178727"/>
      </dsp:txXfrm>
    </dsp:sp>
    <dsp:sp modelId="{5B29A9DC-1AF0-4522-8D5A-A69E6AE045B7}">
      <dsp:nvSpPr>
        <dsp:cNvPr id="0" name=""/>
        <dsp:cNvSpPr/>
      </dsp:nvSpPr>
      <dsp:spPr>
        <a:xfrm>
          <a:off x="2160999" y="44648"/>
          <a:ext cx="1964545" cy="1178727"/>
        </a:xfrm>
        <a:prstGeom prst="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kern="1200" dirty="0" smtClean="0">
              <a:cs typeface="B Nazanin" pitchFamily="2" charset="-78"/>
            </a:rPr>
            <a:t>اصل چند بعدی بودن بشر</a:t>
          </a:r>
          <a:endParaRPr lang="en-US" sz="2600" kern="1200" dirty="0">
            <a:cs typeface="B Nazanin" pitchFamily="2" charset="-78"/>
          </a:endParaRPr>
        </a:p>
      </dsp:txBody>
      <dsp:txXfrm>
        <a:off x="2160999" y="44648"/>
        <a:ext cx="1964545" cy="1178727"/>
      </dsp:txXfrm>
    </dsp:sp>
    <dsp:sp modelId="{DDD5BB6E-B890-4CBC-A3C0-2FEA4129D05E}">
      <dsp:nvSpPr>
        <dsp:cNvPr id="0" name=""/>
        <dsp:cNvSpPr/>
      </dsp:nvSpPr>
      <dsp:spPr>
        <a:xfrm>
          <a:off x="4321999" y="44648"/>
          <a:ext cx="1964545" cy="1178727"/>
        </a:xfrm>
        <a:prstGeom prst="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kern="1200" dirty="0" smtClean="0">
              <a:cs typeface="B Nazanin" pitchFamily="2" charset="-78"/>
            </a:rPr>
            <a:t>اصل هماهنگی وجود انسان</a:t>
          </a:r>
          <a:endParaRPr lang="en-US" sz="2600" kern="1200" dirty="0">
            <a:cs typeface="B Nazanin" pitchFamily="2" charset="-78"/>
          </a:endParaRPr>
        </a:p>
      </dsp:txBody>
      <dsp:txXfrm>
        <a:off x="4321999" y="44648"/>
        <a:ext cx="1964545" cy="1178727"/>
      </dsp:txXfrm>
    </dsp:sp>
    <dsp:sp modelId="{500166C7-1DE1-4AE5-B90B-41F6AB48C4B5}">
      <dsp:nvSpPr>
        <dsp:cNvPr id="0" name=""/>
        <dsp:cNvSpPr/>
      </dsp:nvSpPr>
      <dsp:spPr>
        <a:xfrm>
          <a:off x="0" y="1419830"/>
          <a:ext cx="1964545" cy="1178727"/>
        </a:xfrm>
        <a:prstGeom prst="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kern="1200" dirty="0" smtClean="0">
              <a:cs typeface="B Nazanin" pitchFamily="2" charset="-78"/>
            </a:rPr>
            <a:t>اصل علم و ایمان</a:t>
          </a:r>
          <a:endParaRPr lang="en-US" sz="2600" kern="1200" dirty="0">
            <a:cs typeface="B Nazanin" pitchFamily="2" charset="-78"/>
          </a:endParaRPr>
        </a:p>
      </dsp:txBody>
      <dsp:txXfrm>
        <a:off x="0" y="1419830"/>
        <a:ext cx="1964545" cy="1178727"/>
      </dsp:txXfrm>
    </dsp:sp>
    <dsp:sp modelId="{2EAFBB57-792F-47BB-82F8-D7E17B500DF5}">
      <dsp:nvSpPr>
        <dsp:cNvPr id="0" name=""/>
        <dsp:cNvSpPr/>
      </dsp:nvSpPr>
      <dsp:spPr>
        <a:xfrm>
          <a:off x="2160999" y="1419830"/>
          <a:ext cx="1964545" cy="1178727"/>
        </a:xfrm>
        <a:prstGeom prst="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kern="1200" dirty="0" smtClean="0">
              <a:cs typeface="B Nazanin" pitchFamily="2" charset="-78"/>
            </a:rPr>
            <a:t>ظرف روح بودن جسم انسان</a:t>
          </a:r>
          <a:endParaRPr lang="en-US" sz="2600" kern="1200" dirty="0">
            <a:cs typeface="B Nazanin" pitchFamily="2" charset="-78"/>
          </a:endParaRPr>
        </a:p>
      </dsp:txBody>
      <dsp:txXfrm>
        <a:off x="2160999" y="1419830"/>
        <a:ext cx="1964545" cy="1178727"/>
      </dsp:txXfrm>
    </dsp:sp>
    <dsp:sp modelId="{9AC1E361-AAED-45CD-A4A8-26A105C202C8}">
      <dsp:nvSpPr>
        <dsp:cNvPr id="0" name=""/>
        <dsp:cNvSpPr/>
      </dsp:nvSpPr>
      <dsp:spPr>
        <a:xfrm>
          <a:off x="4321999" y="1419830"/>
          <a:ext cx="1964545" cy="1178727"/>
        </a:xfrm>
        <a:prstGeom prst="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kern="1200" dirty="0" smtClean="0">
              <a:cs typeface="B Nazanin" pitchFamily="2" charset="-78"/>
            </a:rPr>
            <a:t>اصل اصالت وتجرد روح</a:t>
          </a:r>
          <a:endParaRPr lang="en-US" sz="2600" kern="1200" dirty="0">
            <a:cs typeface="B Nazanin" pitchFamily="2" charset="-78"/>
          </a:endParaRPr>
        </a:p>
      </dsp:txBody>
      <dsp:txXfrm>
        <a:off x="4321999" y="1419830"/>
        <a:ext cx="1964545" cy="1178727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4009" y="211851"/>
          <a:ext cx="2334048" cy="933619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خداشناسی</a:t>
          </a:r>
          <a:endParaRPr lang="en-US" sz="1600" kern="1200" dirty="0">
            <a:cs typeface="B Homa" pitchFamily="2" charset="-78"/>
          </a:endParaRPr>
        </a:p>
      </dsp:txBody>
      <dsp:txXfrm>
        <a:off x="470819" y="211851"/>
        <a:ext cx="1400429" cy="933619"/>
      </dsp:txXfrm>
    </dsp:sp>
    <dsp:sp modelId="{4D193FFC-A328-4C14-9857-7495C13C573D}">
      <dsp:nvSpPr>
        <dsp:cNvPr id="0" name=""/>
        <dsp:cNvSpPr/>
      </dsp:nvSpPr>
      <dsp:spPr>
        <a:xfrm>
          <a:off x="2104653" y="211851"/>
          <a:ext cx="2334048" cy="933619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جهان شناسی</a:t>
          </a:r>
          <a:endParaRPr lang="en-US" sz="1600" kern="1200" dirty="0">
            <a:cs typeface="B Homa" pitchFamily="2" charset="-78"/>
          </a:endParaRPr>
        </a:p>
      </dsp:txBody>
      <dsp:txXfrm>
        <a:off x="2571463" y="211851"/>
        <a:ext cx="1400429" cy="933619"/>
      </dsp:txXfrm>
    </dsp:sp>
    <dsp:sp modelId="{8EC98C11-D9EC-4A80-88FD-B7AF69152BE7}">
      <dsp:nvSpPr>
        <dsp:cNvPr id="0" name=""/>
        <dsp:cNvSpPr/>
      </dsp:nvSpPr>
      <dsp:spPr>
        <a:xfrm>
          <a:off x="4205296" y="211851"/>
          <a:ext cx="2334048" cy="933619"/>
        </a:xfrm>
        <a:prstGeom prst="chevron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انسان شناسی</a:t>
          </a:r>
          <a:endParaRPr lang="en-US" sz="1600" kern="1200" dirty="0">
            <a:cs typeface="B Homa" pitchFamily="2" charset="-78"/>
          </a:endParaRPr>
        </a:p>
      </dsp:txBody>
      <dsp:txXfrm>
        <a:off x="4672106" y="211851"/>
        <a:ext cx="1400429" cy="933619"/>
      </dsp:txXfrm>
    </dsp:sp>
    <dsp:sp modelId="{5E30953F-D0AA-4BDD-9162-51985928C73A}">
      <dsp:nvSpPr>
        <dsp:cNvPr id="0" name=""/>
        <dsp:cNvSpPr/>
      </dsp:nvSpPr>
      <dsp:spPr>
        <a:xfrm>
          <a:off x="6305940" y="211851"/>
          <a:ext cx="2334048" cy="933619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دین شناسی</a:t>
          </a:r>
          <a:endParaRPr lang="en-US" sz="1600" kern="1200" dirty="0">
            <a:cs typeface="B Homa" pitchFamily="2" charset="-78"/>
          </a:endParaRPr>
        </a:p>
      </dsp:txBody>
      <dsp:txXfrm>
        <a:off x="6772750" y="211851"/>
        <a:ext cx="1400429" cy="933619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ADF84F-03A5-4617-9866-167F93F97ABB}">
      <dsp:nvSpPr>
        <dsp:cNvPr id="0" name=""/>
        <dsp:cNvSpPr/>
      </dsp:nvSpPr>
      <dsp:spPr>
        <a:xfrm>
          <a:off x="85115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اهداف انسان</a:t>
          </a:r>
          <a:endParaRPr lang="en-US" sz="1900" kern="1200" dirty="0">
            <a:cs typeface="B Homa" pitchFamily="2" charset="-78"/>
          </a:endParaRPr>
        </a:p>
      </dsp:txBody>
      <dsp:txXfrm>
        <a:off x="118192" y="123977"/>
        <a:ext cx="1063180" cy="1200267"/>
      </dsp:txXfrm>
    </dsp:sp>
    <dsp:sp modelId="{A6293757-31D5-4189-BE57-2F7540979A19}">
      <dsp:nvSpPr>
        <dsp:cNvPr id="0" name=""/>
        <dsp:cNvSpPr/>
      </dsp:nvSpPr>
      <dsp:spPr>
        <a:xfrm>
          <a:off x="1285879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روابط انسان</a:t>
          </a:r>
          <a:endParaRPr lang="en-US" sz="1900" kern="1200" dirty="0">
            <a:cs typeface="B Homa" pitchFamily="2" charset="-78"/>
          </a:endParaRPr>
        </a:p>
      </dsp:txBody>
      <dsp:txXfrm>
        <a:off x="1318956" y="123977"/>
        <a:ext cx="1063180" cy="1200267"/>
      </dsp:txXfrm>
    </dsp:sp>
    <dsp:sp modelId="{08CC11B2-3BB4-42FB-90CB-CE3298909753}">
      <dsp:nvSpPr>
        <dsp:cNvPr id="0" name=""/>
        <dsp:cNvSpPr/>
      </dsp:nvSpPr>
      <dsp:spPr>
        <a:xfrm>
          <a:off x="2499609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ابعاد انسان</a:t>
          </a:r>
          <a:endParaRPr lang="en-US" sz="1900" kern="1200" dirty="0">
            <a:cs typeface="B Homa" pitchFamily="2" charset="-78"/>
          </a:endParaRPr>
        </a:p>
      </dsp:txBody>
      <dsp:txXfrm>
        <a:off x="2532686" y="123977"/>
        <a:ext cx="1063180" cy="1200267"/>
      </dsp:txXfrm>
    </dsp:sp>
    <dsp:sp modelId="{D8AC6661-4597-4ECB-87D5-758D773D67D3}">
      <dsp:nvSpPr>
        <dsp:cNvPr id="0" name=""/>
        <dsp:cNvSpPr/>
      </dsp:nvSpPr>
      <dsp:spPr>
        <a:xfrm>
          <a:off x="3787050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بینش انسان</a:t>
          </a:r>
          <a:endParaRPr lang="en-US" sz="1900" kern="1200" dirty="0">
            <a:cs typeface="B Homa" pitchFamily="2" charset="-78"/>
          </a:endParaRPr>
        </a:p>
      </dsp:txBody>
      <dsp:txXfrm>
        <a:off x="3820127" y="123977"/>
        <a:ext cx="1063180" cy="1200267"/>
      </dsp:txXfrm>
    </dsp:sp>
    <dsp:sp modelId="{40AA4806-2EEF-4BE0-B0A9-70D54D17B35F}">
      <dsp:nvSpPr>
        <dsp:cNvPr id="0" name=""/>
        <dsp:cNvSpPr/>
      </dsp:nvSpPr>
      <dsp:spPr>
        <a:xfrm>
          <a:off x="5074491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گرایش انسان</a:t>
          </a:r>
          <a:endParaRPr lang="en-US" sz="1900" kern="1200" dirty="0">
            <a:cs typeface="B Homa" pitchFamily="2" charset="-78"/>
          </a:endParaRPr>
        </a:p>
      </dsp:txBody>
      <dsp:txXfrm>
        <a:off x="5107568" y="123977"/>
        <a:ext cx="1063180" cy="1200267"/>
      </dsp:txXfrm>
    </dsp:sp>
    <dsp:sp modelId="{C23C8FFE-E405-4C2F-81BB-074C3D045893}">
      <dsp:nvSpPr>
        <dsp:cNvPr id="0" name=""/>
        <dsp:cNvSpPr/>
      </dsp:nvSpPr>
      <dsp:spPr>
        <a:xfrm>
          <a:off x="6361932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حرکات انسان</a:t>
          </a:r>
          <a:endParaRPr lang="en-US" sz="1900" kern="1200" dirty="0">
            <a:cs typeface="B Homa" pitchFamily="2" charset="-78"/>
          </a:endParaRPr>
        </a:p>
      </dsp:txBody>
      <dsp:txXfrm>
        <a:off x="6395009" y="123977"/>
        <a:ext cx="1063180" cy="1200267"/>
      </dsp:txXfrm>
    </dsp:sp>
    <dsp:sp modelId="{DBC4CDCD-D4B5-4746-A45D-C565069F4019}">
      <dsp:nvSpPr>
        <dsp:cNvPr id="0" name=""/>
        <dsp:cNvSpPr/>
      </dsp:nvSpPr>
      <dsp:spPr>
        <a:xfrm>
          <a:off x="7649373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سایرویژگیها</a:t>
          </a:r>
          <a:endParaRPr lang="en-US" sz="1900" kern="1200" dirty="0">
            <a:cs typeface="B Homa" pitchFamily="2" charset="-78"/>
          </a:endParaRPr>
        </a:p>
      </dsp:txBody>
      <dsp:txXfrm>
        <a:off x="7682450" y="123977"/>
        <a:ext cx="1063180" cy="1200267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4009" y="211851"/>
          <a:ext cx="2334048" cy="933619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خداشناسی</a:t>
          </a:r>
          <a:endParaRPr lang="en-US" sz="1600" kern="1200" dirty="0">
            <a:cs typeface="B Homa" pitchFamily="2" charset="-78"/>
          </a:endParaRPr>
        </a:p>
      </dsp:txBody>
      <dsp:txXfrm>
        <a:off x="470819" y="211851"/>
        <a:ext cx="1400429" cy="933619"/>
      </dsp:txXfrm>
    </dsp:sp>
    <dsp:sp modelId="{4D193FFC-A328-4C14-9857-7495C13C573D}">
      <dsp:nvSpPr>
        <dsp:cNvPr id="0" name=""/>
        <dsp:cNvSpPr/>
      </dsp:nvSpPr>
      <dsp:spPr>
        <a:xfrm>
          <a:off x="2104653" y="211851"/>
          <a:ext cx="2334048" cy="933619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جهان شناسی</a:t>
          </a:r>
          <a:endParaRPr lang="en-US" sz="1600" kern="1200" dirty="0">
            <a:cs typeface="B Homa" pitchFamily="2" charset="-78"/>
          </a:endParaRPr>
        </a:p>
      </dsp:txBody>
      <dsp:txXfrm>
        <a:off x="2571463" y="211851"/>
        <a:ext cx="1400429" cy="933619"/>
      </dsp:txXfrm>
    </dsp:sp>
    <dsp:sp modelId="{8EC98C11-D9EC-4A80-88FD-B7AF69152BE7}">
      <dsp:nvSpPr>
        <dsp:cNvPr id="0" name=""/>
        <dsp:cNvSpPr/>
      </dsp:nvSpPr>
      <dsp:spPr>
        <a:xfrm>
          <a:off x="4205296" y="211851"/>
          <a:ext cx="2334048" cy="933619"/>
        </a:xfrm>
        <a:prstGeom prst="chevron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انسان شناسی</a:t>
          </a:r>
          <a:endParaRPr lang="en-US" sz="1600" kern="1200" dirty="0">
            <a:cs typeface="B Homa" pitchFamily="2" charset="-78"/>
          </a:endParaRPr>
        </a:p>
      </dsp:txBody>
      <dsp:txXfrm>
        <a:off x="4672106" y="211851"/>
        <a:ext cx="1400429" cy="933619"/>
      </dsp:txXfrm>
    </dsp:sp>
    <dsp:sp modelId="{5E30953F-D0AA-4BDD-9162-51985928C73A}">
      <dsp:nvSpPr>
        <dsp:cNvPr id="0" name=""/>
        <dsp:cNvSpPr/>
      </dsp:nvSpPr>
      <dsp:spPr>
        <a:xfrm>
          <a:off x="6305940" y="211851"/>
          <a:ext cx="2334048" cy="933619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دین شناسی</a:t>
          </a:r>
          <a:endParaRPr lang="en-US" sz="1600" kern="1200" dirty="0">
            <a:cs typeface="B Homa" pitchFamily="2" charset="-78"/>
          </a:endParaRPr>
        </a:p>
      </dsp:txBody>
      <dsp:txXfrm>
        <a:off x="6772750" y="211851"/>
        <a:ext cx="1400429" cy="933619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ADF84F-03A5-4617-9866-167F93F97ABB}">
      <dsp:nvSpPr>
        <dsp:cNvPr id="0" name=""/>
        <dsp:cNvSpPr/>
      </dsp:nvSpPr>
      <dsp:spPr>
        <a:xfrm>
          <a:off x="85115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اهداف انسان</a:t>
          </a:r>
          <a:endParaRPr lang="en-US" sz="1900" kern="1200" dirty="0">
            <a:cs typeface="B Homa" pitchFamily="2" charset="-78"/>
          </a:endParaRPr>
        </a:p>
      </dsp:txBody>
      <dsp:txXfrm>
        <a:off x="118192" y="123977"/>
        <a:ext cx="1063180" cy="1200267"/>
      </dsp:txXfrm>
    </dsp:sp>
    <dsp:sp modelId="{A6293757-31D5-4189-BE57-2F7540979A19}">
      <dsp:nvSpPr>
        <dsp:cNvPr id="0" name=""/>
        <dsp:cNvSpPr/>
      </dsp:nvSpPr>
      <dsp:spPr>
        <a:xfrm>
          <a:off x="1285879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روابط انسان</a:t>
          </a:r>
          <a:endParaRPr lang="en-US" sz="1900" kern="1200" dirty="0">
            <a:cs typeface="B Homa" pitchFamily="2" charset="-78"/>
          </a:endParaRPr>
        </a:p>
      </dsp:txBody>
      <dsp:txXfrm>
        <a:off x="1318956" y="123977"/>
        <a:ext cx="1063180" cy="1200267"/>
      </dsp:txXfrm>
    </dsp:sp>
    <dsp:sp modelId="{08CC11B2-3BB4-42FB-90CB-CE3298909753}">
      <dsp:nvSpPr>
        <dsp:cNvPr id="0" name=""/>
        <dsp:cNvSpPr/>
      </dsp:nvSpPr>
      <dsp:spPr>
        <a:xfrm>
          <a:off x="2499609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ابعاد انسان</a:t>
          </a:r>
          <a:endParaRPr lang="en-US" sz="1900" kern="1200" dirty="0">
            <a:cs typeface="B Homa" pitchFamily="2" charset="-78"/>
          </a:endParaRPr>
        </a:p>
      </dsp:txBody>
      <dsp:txXfrm>
        <a:off x="2532686" y="123977"/>
        <a:ext cx="1063180" cy="1200267"/>
      </dsp:txXfrm>
    </dsp:sp>
    <dsp:sp modelId="{D8AC6661-4597-4ECB-87D5-758D773D67D3}">
      <dsp:nvSpPr>
        <dsp:cNvPr id="0" name=""/>
        <dsp:cNvSpPr/>
      </dsp:nvSpPr>
      <dsp:spPr>
        <a:xfrm>
          <a:off x="3787050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بینش انسان</a:t>
          </a:r>
          <a:endParaRPr lang="en-US" sz="1900" kern="1200" dirty="0">
            <a:cs typeface="B Homa" pitchFamily="2" charset="-78"/>
          </a:endParaRPr>
        </a:p>
      </dsp:txBody>
      <dsp:txXfrm>
        <a:off x="3820127" y="123977"/>
        <a:ext cx="1063180" cy="1200267"/>
      </dsp:txXfrm>
    </dsp:sp>
    <dsp:sp modelId="{40AA4806-2EEF-4BE0-B0A9-70D54D17B35F}">
      <dsp:nvSpPr>
        <dsp:cNvPr id="0" name=""/>
        <dsp:cNvSpPr/>
      </dsp:nvSpPr>
      <dsp:spPr>
        <a:xfrm>
          <a:off x="5074491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گرایش انسان</a:t>
          </a:r>
          <a:endParaRPr lang="en-US" sz="1900" kern="1200" dirty="0">
            <a:cs typeface="B Homa" pitchFamily="2" charset="-78"/>
          </a:endParaRPr>
        </a:p>
      </dsp:txBody>
      <dsp:txXfrm>
        <a:off x="5107568" y="123977"/>
        <a:ext cx="1063180" cy="1200267"/>
      </dsp:txXfrm>
    </dsp:sp>
    <dsp:sp modelId="{C23C8FFE-E405-4C2F-81BB-074C3D045893}">
      <dsp:nvSpPr>
        <dsp:cNvPr id="0" name=""/>
        <dsp:cNvSpPr/>
      </dsp:nvSpPr>
      <dsp:spPr>
        <a:xfrm>
          <a:off x="6361932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حرکات انسان</a:t>
          </a:r>
          <a:endParaRPr lang="en-US" sz="1900" kern="1200" dirty="0">
            <a:cs typeface="B Homa" pitchFamily="2" charset="-78"/>
          </a:endParaRPr>
        </a:p>
      </dsp:txBody>
      <dsp:txXfrm>
        <a:off x="6395009" y="123977"/>
        <a:ext cx="1063180" cy="1200267"/>
      </dsp:txXfrm>
    </dsp:sp>
    <dsp:sp modelId="{DBC4CDCD-D4B5-4746-A45D-C565069F4019}">
      <dsp:nvSpPr>
        <dsp:cNvPr id="0" name=""/>
        <dsp:cNvSpPr/>
      </dsp:nvSpPr>
      <dsp:spPr>
        <a:xfrm>
          <a:off x="7649373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سایرویژگیها</a:t>
          </a:r>
          <a:endParaRPr lang="en-US" sz="1900" kern="1200" dirty="0">
            <a:cs typeface="B Homa" pitchFamily="2" charset="-78"/>
          </a:endParaRPr>
        </a:p>
      </dsp:txBody>
      <dsp:txXfrm>
        <a:off x="7682450" y="123977"/>
        <a:ext cx="1063180" cy="120026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4009" y="211851"/>
          <a:ext cx="2334048" cy="933619"/>
        </a:xfrm>
        <a:prstGeom prst="chevron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خداشناسی</a:t>
          </a:r>
          <a:endParaRPr lang="en-US" sz="1600" kern="1200" dirty="0">
            <a:cs typeface="B Homa" pitchFamily="2" charset="-78"/>
          </a:endParaRPr>
        </a:p>
      </dsp:txBody>
      <dsp:txXfrm>
        <a:off x="470819" y="211851"/>
        <a:ext cx="1400429" cy="933619"/>
      </dsp:txXfrm>
    </dsp:sp>
    <dsp:sp modelId="{4D193FFC-A328-4C14-9857-7495C13C573D}">
      <dsp:nvSpPr>
        <dsp:cNvPr id="0" name=""/>
        <dsp:cNvSpPr/>
      </dsp:nvSpPr>
      <dsp:spPr>
        <a:xfrm>
          <a:off x="2104653" y="211851"/>
          <a:ext cx="2334048" cy="933619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جهان شناسی</a:t>
          </a:r>
          <a:endParaRPr lang="en-US" sz="1600" kern="1200" dirty="0">
            <a:cs typeface="B Homa" pitchFamily="2" charset="-78"/>
          </a:endParaRPr>
        </a:p>
      </dsp:txBody>
      <dsp:txXfrm>
        <a:off x="2571463" y="211851"/>
        <a:ext cx="1400429" cy="933619"/>
      </dsp:txXfrm>
    </dsp:sp>
    <dsp:sp modelId="{8EC98C11-D9EC-4A80-88FD-B7AF69152BE7}">
      <dsp:nvSpPr>
        <dsp:cNvPr id="0" name=""/>
        <dsp:cNvSpPr/>
      </dsp:nvSpPr>
      <dsp:spPr>
        <a:xfrm>
          <a:off x="4205296" y="211851"/>
          <a:ext cx="2334048" cy="933619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انسان شناسی</a:t>
          </a:r>
          <a:endParaRPr lang="en-US" sz="1600" kern="1200" dirty="0">
            <a:cs typeface="B Homa" pitchFamily="2" charset="-78"/>
          </a:endParaRPr>
        </a:p>
      </dsp:txBody>
      <dsp:txXfrm>
        <a:off x="4672106" y="211851"/>
        <a:ext cx="1400429" cy="933619"/>
      </dsp:txXfrm>
    </dsp:sp>
    <dsp:sp modelId="{5E30953F-D0AA-4BDD-9162-51985928C73A}">
      <dsp:nvSpPr>
        <dsp:cNvPr id="0" name=""/>
        <dsp:cNvSpPr/>
      </dsp:nvSpPr>
      <dsp:spPr>
        <a:xfrm>
          <a:off x="6305940" y="211851"/>
          <a:ext cx="2334048" cy="933619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دین شناسی</a:t>
          </a:r>
          <a:endParaRPr lang="en-US" sz="1600" kern="1200" dirty="0">
            <a:cs typeface="B Homa" pitchFamily="2" charset="-78"/>
          </a:endParaRPr>
        </a:p>
      </dsp:txBody>
      <dsp:txXfrm>
        <a:off x="6772750" y="211851"/>
        <a:ext cx="1400429" cy="933619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D7D63E-5208-45FC-9E05-9B2DA5867BB7}">
      <dsp:nvSpPr>
        <dsp:cNvPr id="0" name=""/>
        <dsp:cNvSpPr/>
      </dsp:nvSpPr>
      <dsp:spPr>
        <a:xfrm>
          <a:off x="97399" y="177604"/>
          <a:ext cx="1759997" cy="1055998"/>
        </a:xfrm>
        <a:prstGeom prst="rect">
          <a:avLst/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kern="1200" dirty="0" smtClean="0">
              <a:cs typeface="B Nazanin" pitchFamily="2" charset="-78"/>
            </a:rPr>
            <a:t>اصل خداجویی</a:t>
          </a:r>
          <a:endParaRPr lang="en-US" sz="2500" kern="1200" dirty="0">
            <a:cs typeface="B Nazanin" pitchFamily="2" charset="-78"/>
          </a:endParaRPr>
        </a:p>
      </dsp:txBody>
      <dsp:txXfrm>
        <a:off x="97399" y="177604"/>
        <a:ext cx="1759997" cy="1055998"/>
      </dsp:txXfrm>
    </dsp:sp>
    <dsp:sp modelId="{5B29A9DC-1AF0-4522-8D5A-A69E6AE045B7}">
      <dsp:nvSpPr>
        <dsp:cNvPr id="0" name=""/>
        <dsp:cNvSpPr/>
      </dsp:nvSpPr>
      <dsp:spPr>
        <a:xfrm>
          <a:off x="1938216" y="177604"/>
          <a:ext cx="1759997" cy="1055998"/>
        </a:xfrm>
        <a:prstGeom prst="rect">
          <a:avLst/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kern="1200" dirty="0" smtClean="0">
              <a:cs typeface="B Nazanin" pitchFamily="2" charset="-78"/>
            </a:rPr>
            <a:t>اصل زیبایی گرایی</a:t>
          </a:r>
          <a:endParaRPr lang="en-US" sz="2500" kern="1200" dirty="0">
            <a:cs typeface="B Nazanin" pitchFamily="2" charset="-78"/>
          </a:endParaRPr>
        </a:p>
      </dsp:txBody>
      <dsp:txXfrm>
        <a:off x="1938216" y="177604"/>
        <a:ext cx="1759997" cy="1055998"/>
      </dsp:txXfrm>
    </dsp:sp>
    <dsp:sp modelId="{DDD5BB6E-B890-4CBC-A3C0-2FEA4129D05E}">
      <dsp:nvSpPr>
        <dsp:cNvPr id="0" name=""/>
        <dsp:cNvSpPr/>
      </dsp:nvSpPr>
      <dsp:spPr>
        <a:xfrm>
          <a:off x="3874213" y="177604"/>
          <a:ext cx="1759997" cy="1055998"/>
        </a:xfrm>
        <a:prstGeom prst="rect">
          <a:avLst/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kern="1200" dirty="0" smtClean="0">
              <a:cs typeface="B Nazanin" pitchFamily="2" charset="-78"/>
            </a:rPr>
            <a:t>اصل خلاقیت انسان</a:t>
          </a:r>
          <a:endParaRPr lang="en-US" sz="2500" kern="1200" dirty="0">
            <a:cs typeface="B Nazanin" pitchFamily="2" charset="-78"/>
          </a:endParaRPr>
        </a:p>
      </dsp:txBody>
      <dsp:txXfrm>
        <a:off x="3874213" y="177604"/>
        <a:ext cx="1759997" cy="1055998"/>
      </dsp:txXfrm>
    </dsp:sp>
    <dsp:sp modelId="{837D8255-8D9B-4D8A-848B-4ACD7663983B}">
      <dsp:nvSpPr>
        <dsp:cNvPr id="0" name=""/>
        <dsp:cNvSpPr/>
      </dsp:nvSpPr>
      <dsp:spPr>
        <a:xfrm>
          <a:off x="5715048" y="177604"/>
          <a:ext cx="1759997" cy="1055998"/>
        </a:xfrm>
        <a:prstGeom prst="rect">
          <a:avLst/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kern="1200" dirty="0" smtClean="0">
              <a:cs typeface="B Nazanin" pitchFamily="2" charset="-78"/>
            </a:rPr>
            <a:t>اصل عدالت طلبی</a:t>
          </a:r>
          <a:endParaRPr lang="en-US" sz="2500" kern="1200" dirty="0">
            <a:cs typeface="B Nazanin" pitchFamily="2" charset="-78"/>
          </a:endParaRPr>
        </a:p>
      </dsp:txBody>
      <dsp:txXfrm>
        <a:off x="5715048" y="177604"/>
        <a:ext cx="1759997" cy="1055998"/>
      </dsp:txXfrm>
    </dsp:sp>
    <dsp:sp modelId="{500166C7-1DE1-4AE5-B90B-41F6AB48C4B5}">
      <dsp:nvSpPr>
        <dsp:cNvPr id="0" name=""/>
        <dsp:cNvSpPr/>
      </dsp:nvSpPr>
      <dsp:spPr>
        <a:xfrm>
          <a:off x="97399" y="1409602"/>
          <a:ext cx="1759997" cy="1055998"/>
        </a:xfrm>
        <a:prstGeom prst="rect">
          <a:avLst/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kern="1200" dirty="0" smtClean="0">
              <a:cs typeface="B Nazanin" pitchFamily="2" charset="-78"/>
            </a:rPr>
            <a:t>اصل حق جویی</a:t>
          </a:r>
          <a:endParaRPr lang="en-US" sz="2500" kern="1200" dirty="0">
            <a:cs typeface="B Nazanin" pitchFamily="2" charset="-78"/>
          </a:endParaRPr>
        </a:p>
      </dsp:txBody>
      <dsp:txXfrm>
        <a:off x="97399" y="1409602"/>
        <a:ext cx="1759997" cy="1055998"/>
      </dsp:txXfrm>
    </dsp:sp>
    <dsp:sp modelId="{2EAFBB57-792F-47BB-82F8-D7E17B500DF5}">
      <dsp:nvSpPr>
        <dsp:cNvPr id="0" name=""/>
        <dsp:cNvSpPr/>
      </dsp:nvSpPr>
      <dsp:spPr>
        <a:xfrm>
          <a:off x="1938216" y="1409602"/>
          <a:ext cx="1759997" cy="1055998"/>
        </a:xfrm>
        <a:prstGeom prst="rect">
          <a:avLst/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kern="1200" dirty="0" smtClean="0">
              <a:cs typeface="B Nazanin" pitchFamily="2" charset="-78"/>
            </a:rPr>
            <a:t>اصل دفع شرور از انسان</a:t>
          </a:r>
          <a:endParaRPr lang="en-US" sz="2500" kern="1200" dirty="0">
            <a:cs typeface="B Nazanin" pitchFamily="2" charset="-78"/>
          </a:endParaRPr>
        </a:p>
      </dsp:txBody>
      <dsp:txXfrm>
        <a:off x="1938216" y="1409602"/>
        <a:ext cx="1759997" cy="1055998"/>
      </dsp:txXfrm>
    </dsp:sp>
    <dsp:sp modelId="{9AC1E361-AAED-45CD-A4A8-26A105C202C8}">
      <dsp:nvSpPr>
        <dsp:cNvPr id="0" name=""/>
        <dsp:cNvSpPr/>
      </dsp:nvSpPr>
      <dsp:spPr>
        <a:xfrm>
          <a:off x="3874213" y="1409602"/>
          <a:ext cx="1759997" cy="1055998"/>
        </a:xfrm>
        <a:prstGeom prst="rect">
          <a:avLst/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kern="1200" dirty="0" smtClean="0">
              <a:cs typeface="B Nazanin" pitchFamily="2" charset="-78"/>
            </a:rPr>
            <a:t>اصل خیرخواهی</a:t>
          </a:r>
          <a:endParaRPr lang="en-US" sz="2500" kern="1200" dirty="0">
            <a:cs typeface="B Nazanin" pitchFamily="2" charset="-78"/>
          </a:endParaRPr>
        </a:p>
      </dsp:txBody>
      <dsp:txXfrm>
        <a:off x="3874213" y="1409602"/>
        <a:ext cx="1759997" cy="1055998"/>
      </dsp:txXfrm>
    </dsp:sp>
    <dsp:sp modelId="{BBED10FD-384B-416F-88F2-7EF8E34EA482}">
      <dsp:nvSpPr>
        <dsp:cNvPr id="0" name=""/>
        <dsp:cNvSpPr/>
      </dsp:nvSpPr>
      <dsp:spPr>
        <a:xfrm>
          <a:off x="5715048" y="1409602"/>
          <a:ext cx="1759997" cy="1055998"/>
        </a:xfrm>
        <a:prstGeom prst="rect">
          <a:avLst/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kern="1200" dirty="0" smtClean="0">
              <a:cs typeface="B Nazanin" pitchFamily="2" charset="-78"/>
            </a:rPr>
            <a:t>اصل خداشناسی</a:t>
          </a:r>
          <a:endParaRPr lang="en-US" sz="2500" kern="1200" dirty="0">
            <a:cs typeface="B Nazanin" pitchFamily="2" charset="-78"/>
          </a:endParaRPr>
        </a:p>
      </dsp:txBody>
      <dsp:txXfrm>
        <a:off x="5715048" y="1409602"/>
        <a:ext cx="1759997" cy="1055998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4009" y="211851"/>
          <a:ext cx="2334048" cy="933619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خداشناسی</a:t>
          </a:r>
          <a:endParaRPr lang="en-US" sz="1600" kern="1200" dirty="0">
            <a:cs typeface="B Homa" pitchFamily="2" charset="-78"/>
          </a:endParaRPr>
        </a:p>
      </dsp:txBody>
      <dsp:txXfrm>
        <a:off x="470819" y="211851"/>
        <a:ext cx="1400429" cy="933619"/>
      </dsp:txXfrm>
    </dsp:sp>
    <dsp:sp modelId="{4D193FFC-A328-4C14-9857-7495C13C573D}">
      <dsp:nvSpPr>
        <dsp:cNvPr id="0" name=""/>
        <dsp:cNvSpPr/>
      </dsp:nvSpPr>
      <dsp:spPr>
        <a:xfrm>
          <a:off x="2104653" y="211851"/>
          <a:ext cx="2334048" cy="933619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جهان شناسی</a:t>
          </a:r>
          <a:endParaRPr lang="en-US" sz="1600" kern="1200" dirty="0">
            <a:cs typeface="B Homa" pitchFamily="2" charset="-78"/>
          </a:endParaRPr>
        </a:p>
      </dsp:txBody>
      <dsp:txXfrm>
        <a:off x="2571463" y="211851"/>
        <a:ext cx="1400429" cy="933619"/>
      </dsp:txXfrm>
    </dsp:sp>
    <dsp:sp modelId="{8EC98C11-D9EC-4A80-88FD-B7AF69152BE7}">
      <dsp:nvSpPr>
        <dsp:cNvPr id="0" name=""/>
        <dsp:cNvSpPr/>
      </dsp:nvSpPr>
      <dsp:spPr>
        <a:xfrm>
          <a:off x="4205296" y="211851"/>
          <a:ext cx="2334048" cy="933619"/>
        </a:xfrm>
        <a:prstGeom prst="chevron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انسان شناسی</a:t>
          </a:r>
          <a:endParaRPr lang="en-US" sz="1600" kern="1200" dirty="0">
            <a:cs typeface="B Homa" pitchFamily="2" charset="-78"/>
          </a:endParaRPr>
        </a:p>
      </dsp:txBody>
      <dsp:txXfrm>
        <a:off x="4672106" y="211851"/>
        <a:ext cx="1400429" cy="933619"/>
      </dsp:txXfrm>
    </dsp:sp>
    <dsp:sp modelId="{5E30953F-D0AA-4BDD-9162-51985928C73A}">
      <dsp:nvSpPr>
        <dsp:cNvPr id="0" name=""/>
        <dsp:cNvSpPr/>
      </dsp:nvSpPr>
      <dsp:spPr>
        <a:xfrm>
          <a:off x="6305940" y="211851"/>
          <a:ext cx="2334048" cy="933619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دین شناسی</a:t>
          </a:r>
          <a:endParaRPr lang="en-US" sz="1600" kern="1200" dirty="0">
            <a:cs typeface="B Homa" pitchFamily="2" charset="-78"/>
          </a:endParaRPr>
        </a:p>
      </dsp:txBody>
      <dsp:txXfrm>
        <a:off x="6772750" y="211851"/>
        <a:ext cx="1400429" cy="933619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ADF84F-03A5-4617-9866-167F93F97ABB}">
      <dsp:nvSpPr>
        <dsp:cNvPr id="0" name=""/>
        <dsp:cNvSpPr/>
      </dsp:nvSpPr>
      <dsp:spPr>
        <a:xfrm>
          <a:off x="85115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اهداف انسان</a:t>
          </a:r>
          <a:endParaRPr lang="en-US" sz="1900" kern="1200" dirty="0">
            <a:cs typeface="B Homa" pitchFamily="2" charset="-78"/>
          </a:endParaRPr>
        </a:p>
      </dsp:txBody>
      <dsp:txXfrm>
        <a:off x="118192" y="123977"/>
        <a:ext cx="1063180" cy="1200267"/>
      </dsp:txXfrm>
    </dsp:sp>
    <dsp:sp modelId="{A6293757-31D5-4189-BE57-2F7540979A19}">
      <dsp:nvSpPr>
        <dsp:cNvPr id="0" name=""/>
        <dsp:cNvSpPr/>
      </dsp:nvSpPr>
      <dsp:spPr>
        <a:xfrm>
          <a:off x="1285879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روابط انسان</a:t>
          </a:r>
          <a:endParaRPr lang="en-US" sz="1900" kern="1200" dirty="0">
            <a:cs typeface="B Homa" pitchFamily="2" charset="-78"/>
          </a:endParaRPr>
        </a:p>
      </dsp:txBody>
      <dsp:txXfrm>
        <a:off x="1318956" y="123977"/>
        <a:ext cx="1063180" cy="1200267"/>
      </dsp:txXfrm>
    </dsp:sp>
    <dsp:sp modelId="{08CC11B2-3BB4-42FB-90CB-CE3298909753}">
      <dsp:nvSpPr>
        <dsp:cNvPr id="0" name=""/>
        <dsp:cNvSpPr/>
      </dsp:nvSpPr>
      <dsp:spPr>
        <a:xfrm>
          <a:off x="2499609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ابعاد انسان</a:t>
          </a:r>
          <a:endParaRPr lang="en-US" sz="1900" kern="1200" dirty="0">
            <a:cs typeface="B Homa" pitchFamily="2" charset="-78"/>
          </a:endParaRPr>
        </a:p>
      </dsp:txBody>
      <dsp:txXfrm>
        <a:off x="2532686" y="123977"/>
        <a:ext cx="1063180" cy="1200267"/>
      </dsp:txXfrm>
    </dsp:sp>
    <dsp:sp modelId="{D8AC6661-4597-4ECB-87D5-758D773D67D3}">
      <dsp:nvSpPr>
        <dsp:cNvPr id="0" name=""/>
        <dsp:cNvSpPr/>
      </dsp:nvSpPr>
      <dsp:spPr>
        <a:xfrm>
          <a:off x="3787050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بینش انسان</a:t>
          </a:r>
          <a:endParaRPr lang="en-US" sz="1900" kern="1200" dirty="0">
            <a:cs typeface="B Homa" pitchFamily="2" charset="-78"/>
          </a:endParaRPr>
        </a:p>
      </dsp:txBody>
      <dsp:txXfrm>
        <a:off x="3820127" y="123977"/>
        <a:ext cx="1063180" cy="1200267"/>
      </dsp:txXfrm>
    </dsp:sp>
    <dsp:sp modelId="{40AA4806-2EEF-4BE0-B0A9-70D54D17B35F}">
      <dsp:nvSpPr>
        <dsp:cNvPr id="0" name=""/>
        <dsp:cNvSpPr/>
      </dsp:nvSpPr>
      <dsp:spPr>
        <a:xfrm>
          <a:off x="5074491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گرایش انسان</a:t>
          </a:r>
          <a:endParaRPr lang="en-US" sz="1900" kern="1200" dirty="0">
            <a:cs typeface="B Homa" pitchFamily="2" charset="-78"/>
          </a:endParaRPr>
        </a:p>
      </dsp:txBody>
      <dsp:txXfrm>
        <a:off x="5107568" y="123977"/>
        <a:ext cx="1063180" cy="1200267"/>
      </dsp:txXfrm>
    </dsp:sp>
    <dsp:sp modelId="{C23C8FFE-E405-4C2F-81BB-074C3D045893}">
      <dsp:nvSpPr>
        <dsp:cNvPr id="0" name=""/>
        <dsp:cNvSpPr/>
      </dsp:nvSpPr>
      <dsp:spPr>
        <a:xfrm>
          <a:off x="6361932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حرکات انسان</a:t>
          </a:r>
          <a:endParaRPr lang="en-US" sz="1900" kern="1200" dirty="0">
            <a:cs typeface="B Homa" pitchFamily="2" charset="-78"/>
          </a:endParaRPr>
        </a:p>
      </dsp:txBody>
      <dsp:txXfrm>
        <a:off x="6395009" y="123977"/>
        <a:ext cx="1063180" cy="1200267"/>
      </dsp:txXfrm>
    </dsp:sp>
    <dsp:sp modelId="{DBC4CDCD-D4B5-4746-A45D-C565069F4019}">
      <dsp:nvSpPr>
        <dsp:cNvPr id="0" name=""/>
        <dsp:cNvSpPr/>
      </dsp:nvSpPr>
      <dsp:spPr>
        <a:xfrm>
          <a:off x="7649373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سایرویژگیها</a:t>
          </a:r>
          <a:endParaRPr lang="en-US" sz="1900" kern="1200" dirty="0">
            <a:cs typeface="B Homa" pitchFamily="2" charset="-78"/>
          </a:endParaRPr>
        </a:p>
      </dsp:txBody>
      <dsp:txXfrm>
        <a:off x="7682450" y="123977"/>
        <a:ext cx="1063180" cy="1200267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D7D63E-5208-45FC-9E05-9B2DA5867BB7}">
      <dsp:nvSpPr>
        <dsp:cNvPr id="0" name=""/>
        <dsp:cNvSpPr/>
      </dsp:nvSpPr>
      <dsp:spPr>
        <a:xfrm>
          <a:off x="85766" y="181929"/>
          <a:ext cx="1533545" cy="1205872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700" kern="1200" dirty="0" smtClean="0">
              <a:cs typeface="B Nazanin" pitchFamily="2" charset="-78"/>
            </a:rPr>
            <a:t>اصل حرکت عرضی انسان</a:t>
          </a:r>
          <a:endParaRPr lang="en-US" sz="2700" kern="1200" dirty="0">
            <a:cs typeface="B Nazanin" pitchFamily="2" charset="-78"/>
          </a:endParaRPr>
        </a:p>
      </dsp:txBody>
      <dsp:txXfrm>
        <a:off x="85766" y="181929"/>
        <a:ext cx="1533545" cy="1205872"/>
      </dsp:txXfrm>
    </dsp:sp>
    <dsp:sp modelId="{5B29A9DC-1AF0-4522-8D5A-A69E6AE045B7}">
      <dsp:nvSpPr>
        <dsp:cNvPr id="0" name=""/>
        <dsp:cNvSpPr/>
      </dsp:nvSpPr>
      <dsp:spPr>
        <a:xfrm>
          <a:off x="1689731" y="181929"/>
          <a:ext cx="1533545" cy="1205872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700" kern="1200" dirty="0" smtClean="0">
              <a:cs typeface="B Nazanin" pitchFamily="2" charset="-78"/>
            </a:rPr>
            <a:t>اصل حرکت جوهری انسان</a:t>
          </a:r>
          <a:endParaRPr lang="en-US" sz="2700" kern="1200" dirty="0">
            <a:cs typeface="B Nazanin" pitchFamily="2" charset="-78"/>
          </a:endParaRPr>
        </a:p>
      </dsp:txBody>
      <dsp:txXfrm>
        <a:off x="1689731" y="181929"/>
        <a:ext cx="1533545" cy="1205872"/>
      </dsp:txXfrm>
    </dsp:sp>
    <dsp:sp modelId="{DDD5BB6E-B890-4CBC-A3C0-2FEA4129D05E}">
      <dsp:nvSpPr>
        <dsp:cNvPr id="0" name=""/>
        <dsp:cNvSpPr/>
      </dsp:nvSpPr>
      <dsp:spPr>
        <a:xfrm>
          <a:off x="3376631" y="181929"/>
          <a:ext cx="1533545" cy="1205872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700" kern="1200" dirty="0" smtClean="0">
              <a:cs typeface="B Nazanin" pitchFamily="2" charset="-78"/>
            </a:rPr>
            <a:t>اصل تربیت پذیری انسان</a:t>
          </a:r>
          <a:endParaRPr lang="en-US" sz="2700" kern="1200" dirty="0">
            <a:cs typeface="B Nazanin" pitchFamily="2" charset="-78"/>
          </a:endParaRPr>
        </a:p>
      </dsp:txBody>
      <dsp:txXfrm>
        <a:off x="3376631" y="181929"/>
        <a:ext cx="1533545" cy="1205872"/>
      </dsp:txXfrm>
    </dsp:sp>
    <dsp:sp modelId="{837D8255-8D9B-4D8A-848B-4ACD7663983B}">
      <dsp:nvSpPr>
        <dsp:cNvPr id="0" name=""/>
        <dsp:cNvSpPr/>
      </dsp:nvSpPr>
      <dsp:spPr>
        <a:xfrm>
          <a:off x="4980612" y="181929"/>
          <a:ext cx="1533545" cy="1205872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700" kern="1200" dirty="0" smtClean="0">
              <a:cs typeface="B Nazanin" pitchFamily="2" charset="-78"/>
            </a:rPr>
            <a:t>اصل تلاش گری انسان</a:t>
          </a:r>
          <a:endParaRPr lang="en-US" sz="2700" kern="1200" dirty="0">
            <a:cs typeface="B Nazanin" pitchFamily="2" charset="-78"/>
          </a:endParaRPr>
        </a:p>
      </dsp:txBody>
      <dsp:txXfrm>
        <a:off x="4980612" y="181929"/>
        <a:ext cx="1533545" cy="1205872"/>
      </dsp:txXfrm>
    </dsp:sp>
    <dsp:sp modelId="{AC82EBE2-64F8-4350-91FE-7F024907E82E}">
      <dsp:nvSpPr>
        <dsp:cNvPr id="0" name=""/>
        <dsp:cNvSpPr/>
      </dsp:nvSpPr>
      <dsp:spPr>
        <a:xfrm>
          <a:off x="6715174" y="214317"/>
          <a:ext cx="1533545" cy="1205872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700" kern="1200" dirty="0" smtClean="0">
              <a:cs typeface="B Nazanin" pitchFamily="2" charset="-78"/>
            </a:rPr>
            <a:t>اصل تحول دائمی انسان</a:t>
          </a:r>
          <a:endParaRPr lang="en-US" sz="2700" kern="1200" dirty="0">
            <a:cs typeface="B Nazanin" pitchFamily="2" charset="-78"/>
          </a:endParaRPr>
        </a:p>
      </dsp:txBody>
      <dsp:txXfrm>
        <a:off x="6715174" y="214317"/>
        <a:ext cx="1533545" cy="1205872"/>
      </dsp:txXfrm>
    </dsp:sp>
    <dsp:sp modelId="{500166C7-1DE1-4AE5-B90B-41F6AB48C4B5}">
      <dsp:nvSpPr>
        <dsp:cNvPr id="0" name=""/>
        <dsp:cNvSpPr/>
      </dsp:nvSpPr>
      <dsp:spPr>
        <a:xfrm>
          <a:off x="85766" y="1541156"/>
          <a:ext cx="1533545" cy="1205872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700" kern="1200" dirty="0" smtClean="0">
              <a:cs typeface="B Nazanin" pitchFamily="2" charset="-78"/>
            </a:rPr>
            <a:t>اصل محیط سازی انسان</a:t>
          </a:r>
          <a:endParaRPr lang="en-US" sz="2700" kern="1200" dirty="0">
            <a:cs typeface="B Nazanin" pitchFamily="2" charset="-78"/>
          </a:endParaRPr>
        </a:p>
      </dsp:txBody>
      <dsp:txXfrm>
        <a:off x="85766" y="1541156"/>
        <a:ext cx="1533545" cy="1205872"/>
      </dsp:txXfrm>
    </dsp:sp>
    <dsp:sp modelId="{2EAFBB57-792F-47BB-82F8-D7E17B500DF5}">
      <dsp:nvSpPr>
        <dsp:cNvPr id="0" name=""/>
        <dsp:cNvSpPr/>
      </dsp:nvSpPr>
      <dsp:spPr>
        <a:xfrm>
          <a:off x="1689731" y="1541156"/>
          <a:ext cx="1533545" cy="1205872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700" kern="1200" dirty="0" smtClean="0">
              <a:cs typeface="B Nazanin" pitchFamily="2" charset="-78"/>
            </a:rPr>
            <a:t>اصل امکان فنای فی الله</a:t>
          </a:r>
          <a:endParaRPr lang="en-US" sz="2700" kern="1200" dirty="0">
            <a:cs typeface="B Nazanin" pitchFamily="2" charset="-78"/>
          </a:endParaRPr>
        </a:p>
      </dsp:txBody>
      <dsp:txXfrm>
        <a:off x="1689731" y="1541156"/>
        <a:ext cx="1533545" cy="1205872"/>
      </dsp:txXfrm>
    </dsp:sp>
    <dsp:sp modelId="{9AC1E361-AAED-45CD-A4A8-26A105C202C8}">
      <dsp:nvSpPr>
        <dsp:cNvPr id="0" name=""/>
        <dsp:cNvSpPr/>
      </dsp:nvSpPr>
      <dsp:spPr>
        <a:xfrm>
          <a:off x="3376631" y="1541156"/>
          <a:ext cx="1533545" cy="1205872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700" kern="1200" dirty="0" smtClean="0">
              <a:cs typeface="B Nazanin" pitchFamily="2" charset="-78"/>
            </a:rPr>
            <a:t>اصل تحول در شخصیت</a:t>
          </a:r>
          <a:endParaRPr lang="en-US" sz="2700" kern="1200" dirty="0">
            <a:cs typeface="B Nazanin" pitchFamily="2" charset="-78"/>
          </a:endParaRPr>
        </a:p>
      </dsp:txBody>
      <dsp:txXfrm>
        <a:off x="3376631" y="1541156"/>
        <a:ext cx="1533545" cy="1205872"/>
      </dsp:txXfrm>
    </dsp:sp>
    <dsp:sp modelId="{BBED10FD-384B-416F-88F2-7EF8E34EA482}">
      <dsp:nvSpPr>
        <dsp:cNvPr id="0" name=""/>
        <dsp:cNvSpPr/>
      </dsp:nvSpPr>
      <dsp:spPr>
        <a:xfrm>
          <a:off x="4980612" y="1541156"/>
          <a:ext cx="1533545" cy="1205872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700" kern="1200" dirty="0" smtClean="0">
              <a:cs typeface="B Nazanin" pitchFamily="2" charset="-78"/>
            </a:rPr>
            <a:t>اصل تقدم خودسازی</a:t>
          </a:r>
          <a:endParaRPr lang="en-US" sz="2700" kern="1200" dirty="0">
            <a:cs typeface="B Nazanin" pitchFamily="2" charset="-78"/>
          </a:endParaRPr>
        </a:p>
      </dsp:txBody>
      <dsp:txXfrm>
        <a:off x="4980612" y="1541156"/>
        <a:ext cx="1533545" cy="1205872"/>
      </dsp:txXfrm>
    </dsp:sp>
    <dsp:sp modelId="{92CC1528-39DB-4255-9B24-5CF9EFECC946}">
      <dsp:nvSpPr>
        <dsp:cNvPr id="0" name=""/>
        <dsp:cNvSpPr/>
      </dsp:nvSpPr>
      <dsp:spPr>
        <a:xfrm>
          <a:off x="6667511" y="1541156"/>
          <a:ext cx="1533545" cy="1205872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700" kern="1200" dirty="0" smtClean="0">
              <a:cs typeface="B Nazanin" pitchFamily="2" charset="-78"/>
            </a:rPr>
            <a:t>اصل قبض و بسط روح</a:t>
          </a:r>
          <a:endParaRPr lang="en-US" sz="2700" kern="1200" dirty="0">
            <a:cs typeface="B Nazanin" pitchFamily="2" charset="-78"/>
          </a:endParaRPr>
        </a:p>
      </dsp:txBody>
      <dsp:txXfrm>
        <a:off x="6667511" y="1541156"/>
        <a:ext cx="1533545" cy="1205872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4009" y="211851"/>
          <a:ext cx="2334048" cy="933619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خداشناسی</a:t>
          </a:r>
          <a:endParaRPr lang="en-US" sz="1600" kern="1200" dirty="0">
            <a:cs typeface="B Homa" pitchFamily="2" charset="-78"/>
          </a:endParaRPr>
        </a:p>
      </dsp:txBody>
      <dsp:txXfrm>
        <a:off x="470819" y="211851"/>
        <a:ext cx="1400429" cy="933619"/>
      </dsp:txXfrm>
    </dsp:sp>
    <dsp:sp modelId="{4D193FFC-A328-4C14-9857-7495C13C573D}">
      <dsp:nvSpPr>
        <dsp:cNvPr id="0" name=""/>
        <dsp:cNvSpPr/>
      </dsp:nvSpPr>
      <dsp:spPr>
        <a:xfrm>
          <a:off x="2104653" y="211851"/>
          <a:ext cx="2334048" cy="933619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جهان شناسی</a:t>
          </a:r>
          <a:endParaRPr lang="en-US" sz="1600" kern="1200" dirty="0">
            <a:cs typeface="B Homa" pitchFamily="2" charset="-78"/>
          </a:endParaRPr>
        </a:p>
      </dsp:txBody>
      <dsp:txXfrm>
        <a:off x="2571463" y="211851"/>
        <a:ext cx="1400429" cy="933619"/>
      </dsp:txXfrm>
    </dsp:sp>
    <dsp:sp modelId="{8EC98C11-D9EC-4A80-88FD-B7AF69152BE7}">
      <dsp:nvSpPr>
        <dsp:cNvPr id="0" name=""/>
        <dsp:cNvSpPr/>
      </dsp:nvSpPr>
      <dsp:spPr>
        <a:xfrm>
          <a:off x="4205296" y="211851"/>
          <a:ext cx="2334048" cy="933619"/>
        </a:xfrm>
        <a:prstGeom prst="chevron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انسان شناسی</a:t>
          </a:r>
          <a:endParaRPr lang="en-US" sz="1600" kern="1200" dirty="0">
            <a:cs typeface="B Homa" pitchFamily="2" charset="-78"/>
          </a:endParaRPr>
        </a:p>
      </dsp:txBody>
      <dsp:txXfrm>
        <a:off x="4672106" y="211851"/>
        <a:ext cx="1400429" cy="933619"/>
      </dsp:txXfrm>
    </dsp:sp>
    <dsp:sp modelId="{5E30953F-D0AA-4BDD-9162-51985928C73A}">
      <dsp:nvSpPr>
        <dsp:cNvPr id="0" name=""/>
        <dsp:cNvSpPr/>
      </dsp:nvSpPr>
      <dsp:spPr>
        <a:xfrm>
          <a:off x="6305940" y="211851"/>
          <a:ext cx="2334048" cy="933619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دین شناسی</a:t>
          </a:r>
          <a:endParaRPr lang="en-US" sz="1600" kern="1200" dirty="0">
            <a:cs typeface="B Homa" pitchFamily="2" charset="-78"/>
          </a:endParaRPr>
        </a:p>
      </dsp:txBody>
      <dsp:txXfrm>
        <a:off x="6772750" y="211851"/>
        <a:ext cx="1400429" cy="933619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ADF84F-03A5-4617-9866-167F93F97ABB}">
      <dsp:nvSpPr>
        <dsp:cNvPr id="0" name=""/>
        <dsp:cNvSpPr/>
      </dsp:nvSpPr>
      <dsp:spPr>
        <a:xfrm>
          <a:off x="85115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اهداف انسان</a:t>
          </a:r>
          <a:endParaRPr lang="en-US" sz="1900" kern="1200" dirty="0">
            <a:cs typeface="B Homa" pitchFamily="2" charset="-78"/>
          </a:endParaRPr>
        </a:p>
      </dsp:txBody>
      <dsp:txXfrm>
        <a:off x="118192" y="123977"/>
        <a:ext cx="1063180" cy="1200267"/>
      </dsp:txXfrm>
    </dsp:sp>
    <dsp:sp modelId="{A6293757-31D5-4189-BE57-2F7540979A19}">
      <dsp:nvSpPr>
        <dsp:cNvPr id="0" name=""/>
        <dsp:cNvSpPr/>
      </dsp:nvSpPr>
      <dsp:spPr>
        <a:xfrm>
          <a:off x="1285879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روابط انسان</a:t>
          </a:r>
          <a:endParaRPr lang="en-US" sz="1900" kern="1200" dirty="0">
            <a:cs typeface="B Homa" pitchFamily="2" charset="-78"/>
          </a:endParaRPr>
        </a:p>
      </dsp:txBody>
      <dsp:txXfrm>
        <a:off x="1318956" y="123977"/>
        <a:ext cx="1063180" cy="1200267"/>
      </dsp:txXfrm>
    </dsp:sp>
    <dsp:sp modelId="{08CC11B2-3BB4-42FB-90CB-CE3298909753}">
      <dsp:nvSpPr>
        <dsp:cNvPr id="0" name=""/>
        <dsp:cNvSpPr/>
      </dsp:nvSpPr>
      <dsp:spPr>
        <a:xfrm>
          <a:off x="2499609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ابعاد انسان</a:t>
          </a:r>
          <a:endParaRPr lang="en-US" sz="1900" kern="1200" dirty="0">
            <a:cs typeface="B Homa" pitchFamily="2" charset="-78"/>
          </a:endParaRPr>
        </a:p>
      </dsp:txBody>
      <dsp:txXfrm>
        <a:off x="2532686" y="123977"/>
        <a:ext cx="1063180" cy="1200267"/>
      </dsp:txXfrm>
    </dsp:sp>
    <dsp:sp modelId="{D8AC6661-4597-4ECB-87D5-758D773D67D3}">
      <dsp:nvSpPr>
        <dsp:cNvPr id="0" name=""/>
        <dsp:cNvSpPr/>
      </dsp:nvSpPr>
      <dsp:spPr>
        <a:xfrm>
          <a:off x="3787050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بینش انسان</a:t>
          </a:r>
          <a:endParaRPr lang="en-US" sz="1900" kern="1200" dirty="0">
            <a:cs typeface="B Homa" pitchFamily="2" charset="-78"/>
          </a:endParaRPr>
        </a:p>
      </dsp:txBody>
      <dsp:txXfrm>
        <a:off x="3820127" y="123977"/>
        <a:ext cx="1063180" cy="1200267"/>
      </dsp:txXfrm>
    </dsp:sp>
    <dsp:sp modelId="{40AA4806-2EEF-4BE0-B0A9-70D54D17B35F}">
      <dsp:nvSpPr>
        <dsp:cNvPr id="0" name=""/>
        <dsp:cNvSpPr/>
      </dsp:nvSpPr>
      <dsp:spPr>
        <a:xfrm>
          <a:off x="5074491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گرایش انسان</a:t>
          </a:r>
          <a:endParaRPr lang="en-US" sz="1900" kern="1200" dirty="0">
            <a:cs typeface="B Homa" pitchFamily="2" charset="-78"/>
          </a:endParaRPr>
        </a:p>
      </dsp:txBody>
      <dsp:txXfrm>
        <a:off x="5107568" y="123977"/>
        <a:ext cx="1063180" cy="1200267"/>
      </dsp:txXfrm>
    </dsp:sp>
    <dsp:sp modelId="{C23C8FFE-E405-4C2F-81BB-074C3D045893}">
      <dsp:nvSpPr>
        <dsp:cNvPr id="0" name=""/>
        <dsp:cNvSpPr/>
      </dsp:nvSpPr>
      <dsp:spPr>
        <a:xfrm>
          <a:off x="6361932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حرکات انسان</a:t>
          </a:r>
          <a:endParaRPr lang="en-US" sz="1900" kern="1200" dirty="0">
            <a:cs typeface="B Homa" pitchFamily="2" charset="-78"/>
          </a:endParaRPr>
        </a:p>
      </dsp:txBody>
      <dsp:txXfrm>
        <a:off x="6395009" y="123977"/>
        <a:ext cx="1063180" cy="1200267"/>
      </dsp:txXfrm>
    </dsp:sp>
    <dsp:sp modelId="{DBC4CDCD-D4B5-4746-A45D-C565069F4019}">
      <dsp:nvSpPr>
        <dsp:cNvPr id="0" name=""/>
        <dsp:cNvSpPr/>
      </dsp:nvSpPr>
      <dsp:spPr>
        <a:xfrm>
          <a:off x="7649373" y="90900"/>
          <a:ext cx="1129334" cy="1266421"/>
        </a:xfrm>
        <a:prstGeom prst="roundRect">
          <a:avLst>
            <a:gd name="adj" fmla="val 10000"/>
          </a:avLst>
        </a:prstGeom>
        <a:solidFill>
          <a:schemeClr val="accent4">
            <a:lumMod val="20000"/>
            <a:lumOff val="80000"/>
          </a:schemeClr>
        </a:soli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سایرویژگیها</a:t>
          </a:r>
          <a:endParaRPr lang="en-US" sz="1900" kern="1200" dirty="0">
            <a:cs typeface="B Homa" pitchFamily="2" charset="-78"/>
          </a:endParaRPr>
        </a:p>
      </dsp:txBody>
      <dsp:txXfrm>
        <a:off x="7682450" y="123977"/>
        <a:ext cx="1063180" cy="1200267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4009" y="176132"/>
          <a:ext cx="2334048" cy="933619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خداشناسی</a:t>
          </a:r>
          <a:endParaRPr lang="en-US" sz="1600" kern="1200" dirty="0">
            <a:cs typeface="B Homa" pitchFamily="2" charset="-78"/>
          </a:endParaRPr>
        </a:p>
      </dsp:txBody>
      <dsp:txXfrm>
        <a:off x="470819" y="176132"/>
        <a:ext cx="1400429" cy="933619"/>
      </dsp:txXfrm>
    </dsp:sp>
    <dsp:sp modelId="{4D193FFC-A328-4C14-9857-7495C13C573D}">
      <dsp:nvSpPr>
        <dsp:cNvPr id="0" name=""/>
        <dsp:cNvSpPr/>
      </dsp:nvSpPr>
      <dsp:spPr>
        <a:xfrm>
          <a:off x="2104653" y="176132"/>
          <a:ext cx="2334048" cy="933619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جهان شناسی</a:t>
          </a:r>
          <a:endParaRPr lang="en-US" sz="1600" kern="1200" dirty="0">
            <a:cs typeface="B Homa" pitchFamily="2" charset="-78"/>
          </a:endParaRPr>
        </a:p>
      </dsp:txBody>
      <dsp:txXfrm>
        <a:off x="2571463" y="176132"/>
        <a:ext cx="1400429" cy="933619"/>
      </dsp:txXfrm>
    </dsp:sp>
    <dsp:sp modelId="{8EC98C11-D9EC-4A80-88FD-B7AF69152BE7}">
      <dsp:nvSpPr>
        <dsp:cNvPr id="0" name=""/>
        <dsp:cNvSpPr/>
      </dsp:nvSpPr>
      <dsp:spPr>
        <a:xfrm>
          <a:off x="4205296" y="173667"/>
          <a:ext cx="2334048" cy="933619"/>
        </a:xfrm>
        <a:prstGeom prst="chevron">
          <a:avLst/>
        </a:prstGeom>
        <a:solidFill>
          <a:schemeClr val="accent3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700" kern="1200" dirty="0" smtClean="0">
              <a:cs typeface="B Homa" pitchFamily="2" charset="-78"/>
            </a:rPr>
            <a:t>مبانی و مفروضات انسان شناسی</a:t>
          </a:r>
          <a:endParaRPr lang="en-US" sz="1700" kern="1200" dirty="0">
            <a:cs typeface="B Homa" pitchFamily="2" charset="-78"/>
          </a:endParaRPr>
        </a:p>
      </dsp:txBody>
      <dsp:txXfrm>
        <a:off x="4672106" y="173667"/>
        <a:ext cx="1400429" cy="933619"/>
      </dsp:txXfrm>
    </dsp:sp>
    <dsp:sp modelId="{5E30953F-D0AA-4BDD-9162-51985928C73A}">
      <dsp:nvSpPr>
        <dsp:cNvPr id="0" name=""/>
        <dsp:cNvSpPr/>
      </dsp:nvSpPr>
      <dsp:spPr>
        <a:xfrm>
          <a:off x="6305940" y="176132"/>
          <a:ext cx="2334048" cy="933619"/>
        </a:xfrm>
        <a:prstGeom prst="chevron">
          <a:avLst/>
        </a:prstGeom>
        <a:solidFill>
          <a:srgbClr val="FFFF66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دین شناسی</a:t>
          </a:r>
          <a:endParaRPr lang="en-US" sz="1600" kern="1200" dirty="0">
            <a:cs typeface="B Homa" pitchFamily="2" charset="-78"/>
          </a:endParaRPr>
        </a:p>
      </dsp:txBody>
      <dsp:txXfrm>
        <a:off x="6772750" y="176132"/>
        <a:ext cx="1400429" cy="933619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4009" y="176132"/>
          <a:ext cx="2334048" cy="933619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خداشناسی</a:t>
          </a:r>
          <a:endParaRPr lang="en-US" sz="1600" kern="1200" dirty="0">
            <a:cs typeface="B Homa" pitchFamily="2" charset="-78"/>
          </a:endParaRPr>
        </a:p>
      </dsp:txBody>
      <dsp:txXfrm>
        <a:off x="470819" y="176132"/>
        <a:ext cx="1400429" cy="933619"/>
      </dsp:txXfrm>
    </dsp:sp>
    <dsp:sp modelId="{4D193FFC-A328-4C14-9857-7495C13C573D}">
      <dsp:nvSpPr>
        <dsp:cNvPr id="0" name=""/>
        <dsp:cNvSpPr/>
      </dsp:nvSpPr>
      <dsp:spPr>
        <a:xfrm>
          <a:off x="2104653" y="176132"/>
          <a:ext cx="2334048" cy="933619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جهان شناسی</a:t>
          </a:r>
          <a:endParaRPr lang="en-US" sz="1600" kern="1200" dirty="0">
            <a:cs typeface="B Homa" pitchFamily="2" charset="-78"/>
          </a:endParaRPr>
        </a:p>
      </dsp:txBody>
      <dsp:txXfrm>
        <a:off x="2571463" y="176132"/>
        <a:ext cx="1400429" cy="933619"/>
      </dsp:txXfrm>
    </dsp:sp>
    <dsp:sp modelId="{8EC98C11-D9EC-4A80-88FD-B7AF69152BE7}">
      <dsp:nvSpPr>
        <dsp:cNvPr id="0" name=""/>
        <dsp:cNvSpPr/>
      </dsp:nvSpPr>
      <dsp:spPr>
        <a:xfrm>
          <a:off x="4205296" y="173667"/>
          <a:ext cx="2334048" cy="933619"/>
        </a:xfrm>
        <a:prstGeom prst="chevron">
          <a:avLst/>
        </a:prstGeom>
        <a:solidFill>
          <a:schemeClr val="accent3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700" kern="1200" dirty="0" smtClean="0">
              <a:cs typeface="B Homa" pitchFamily="2" charset="-78"/>
            </a:rPr>
            <a:t>مبانی و مفروضات انسان شناسی</a:t>
          </a:r>
          <a:endParaRPr lang="en-US" sz="1700" kern="1200" dirty="0">
            <a:cs typeface="B Homa" pitchFamily="2" charset="-78"/>
          </a:endParaRPr>
        </a:p>
      </dsp:txBody>
      <dsp:txXfrm>
        <a:off x="4672106" y="173667"/>
        <a:ext cx="1400429" cy="933619"/>
      </dsp:txXfrm>
    </dsp:sp>
    <dsp:sp modelId="{5E30953F-D0AA-4BDD-9162-51985928C73A}">
      <dsp:nvSpPr>
        <dsp:cNvPr id="0" name=""/>
        <dsp:cNvSpPr/>
      </dsp:nvSpPr>
      <dsp:spPr>
        <a:xfrm>
          <a:off x="6305940" y="176132"/>
          <a:ext cx="2334048" cy="933619"/>
        </a:xfrm>
        <a:prstGeom prst="chevron">
          <a:avLst/>
        </a:prstGeom>
        <a:solidFill>
          <a:srgbClr val="FFFF66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دین شناسی</a:t>
          </a:r>
          <a:endParaRPr lang="en-US" sz="1600" kern="1200" dirty="0">
            <a:cs typeface="B Homa" pitchFamily="2" charset="-78"/>
          </a:endParaRPr>
        </a:p>
      </dsp:txBody>
      <dsp:txXfrm>
        <a:off x="6772750" y="176132"/>
        <a:ext cx="1400429" cy="933619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4009" y="176132"/>
          <a:ext cx="2334048" cy="933619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خداشناسی</a:t>
          </a:r>
          <a:endParaRPr lang="en-US" sz="1600" kern="1200" dirty="0">
            <a:cs typeface="B Homa" pitchFamily="2" charset="-78"/>
          </a:endParaRPr>
        </a:p>
      </dsp:txBody>
      <dsp:txXfrm>
        <a:off x="470819" y="176132"/>
        <a:ext cx="1400429" cy="933619"/>
      </dsp:txXfrm>
    </dsp:sp>
    <dsp:sp modelId="{4D193FFC-A328-4C14-9857-7495C13C573D}">
      <dsp:nvSpPr>
        <dsp:cNvPr id="0" name=""/>
        <dsp:cNvSpPr/>
      </dsp:nvSpPr>
      <dsp:spPr>
        <a:xfrm>
          <a:off x="2104653" y="176132"/>
          <a:ext cx="2334048" cy="933619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جهان شناسی</a:t>
          </a:r>
          <a:endParaRPr lang="en-US" sz="1600" kern="1200" dirty="0">
            <a:cs typeface="B Homa" pitchFamily="2" charset="-78"/>
          </a:endParaRPr>
        </a:p>
      </dsp:txBody>
      <dsp:txXfrm>
        <a:off x="2571463" y="176132"/>
        <a:ext cx="1400429" cy="933619"/>
      </dsp:txXfrm>
    </dsp:sp>
    <dsp:sp modelId="{8EC98C11-D9EC-4A80-88FD-B7AF69152BE7}">
      <dsp:nvSpPr>
        <dsp:cNvPr id="0" name=""/>
        <dsp:cNvSpPr/>
      </dsp:nvSpPr>
      <dsp:spPr>
        <a:xfrm>
          <a:off x="4205296" y="173667"/>
          <a:ext cx="2334048" cy="933619"/>
        </a:xfrm>
        <a:prstGeom prst="chevron">
          <a:avLst/>
        </a:prstGeom>
        <a:solidFill>
          <a:schemeClr val="accent3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68009" tIns="22670" rIns="22670" bIns="22670" numCol="1" spcCol="1270" anchor="ctr" anchorCtr="0">
          <a:noAutofit/>
        </a:bodyPr>
        <a:lstStyle/>
        <a:p>
          <a:pPr lvl="0" algn="ctr" defTabSz="7556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700" kern="1200" dirty="0" smtClean="0">
              <a:cs typeface="B Homa" pitchFamily="2" charset="-78"/>
            </a:rPr>
            <a:t>مبانی و مفروضات انسان شناسی</a:t>
          </a:r>
          <a:endParaRPr lang="en-US" sz="1700" kern="1200" dirty="0">
            <a:cs typeface="B Homa" pitchFamily="2" charset="-78"/>
          </a:endParaRPr>
        </a:p>
      </dsp:txBody>
      <dsp:txXfrm>
        <a:off x="4672106" y="173667"/>
        <a:ext cx="1400429" cy="933619"/>
      </dsp:txXfrm>
    </dsp:sp>
    <dsp:sp modelId="{5E30953F-D0AA-4BDD-9162-51985928C73A}">
      <dsp:nvSpPr>
        <dsp:cNvPr id="0" name=""/>
        <dsp:cNvSpPr/>
      </dsp:nvSpPr>
      <dsp:spPr>
        <a:xfrm>
          <a:off x="6305940" y="176132"/>
          <a:ext cx="2334048" cy="933619"/>
        </a:xfrm>
        <a:prstGeom prst="chevron">
          <a:avLst/>
        </a:prstGeom>
        <a:solidFill>
          <a:srgbClr val="FFFF66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دین شناسی</a:t>
          </a:r>
          <a:endParaRPr lang="en-US" sz="1600" kern="1200" dirty="0">
            <a:cs typeface="B Homa" pitchFamily="2" charset="-78"/>
          </a:endParaRPr>
        </a:p>
      </dsp:txBody>
      <dsp:txXfrm>
        <a:off x="6772750" y="176132"/>
        <a:ext cx="1400429" cy="93361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4009" y="211851"/>
          <a:ext cx="2334048" cy="933619"/>
        </a:xfrm>
        <a:prstGeom prst="chevron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خداشناسی</a:t>
          </a:r>
          <a:endParaRPr lang="en-US" sz="1600" kern="1200" dirty="0">
            <a:cs typeface="B Homa" pitchFamily="2" charset="-78"/>
          </a:endParaRPr>
        </a:p>
      </dsp:txBody>
      <dsp:txXfrm>
        <a:off x="470819" y="211851"/>
        <a:ext cx="1400429" cy="933619"/>
      </dsp:txXfrm>
    </dsp:sp>
    <dsp:sp modelId="{4D193FFC-A328-4C14-9857-7495C13C573D}">
      <dsp:nvSpPr>
        <dsp:cNvPr id="0" name=""/>
        <dsp:cNvSpPr/>
      </dsp:nvSpPr>
      <dsp:spPr>
        <a:xfrm>
          <a:off x="2104653" y="211851"/>
          <a:ext cx="2334048" cy="933619"/>
        </a:xfrm>
        <a:prstGeom prst="chevron">
          <a:avLst/>
        </a:prstGeom>
        <a:solidFill>
          <a:schemeClr val="accent3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جهان شناسی</a:t>
          </a:r>
          <a:endParaRPr lang="en-US" sz="1600" kern="1200" dirty="0">
            <a:cs typeface="B Homa" pitchFamily="2" charset="-78"/>
          </a:endParaRPr>
        </a:p>
      </dsp:txBody>
      <dsp:txXfrm>
        <a:off x="2571463" y="211851"/>
        <a:ext cx="1400429" cy="933619"/>
      </dsp:txXfrm>
    </dsp:sp>
    <dsp:sp modelId="{8EC98C11-D9EC-4A80-88FD-B7AF69152BE7}">
      <dsp:nvSpPr>
        <dsp:cNvPr id="0" name=""/>
        <dsp:cNvSpPr/>
      </dsp:nvSpPr>
      <dsp:spPr>
        <a:xfrm>
          <a:off x="4205296" y="211851"/>
          <a:ext cx="2334048" cy="933619"/>
        </a:xfrm>
        <a:prstGeom prst="chevron">
          <a:avLst/>
        </a:prstGeom>
        <a:solidFill>
          <a:schemeClr val="accent3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انسان شناسی</a:t>
          </a:r>
          <a:endParaRPr lang="en-US" sz="1600" kern="1200" dirty="0">
            <a:cs typeface="B Homa" pitchFamily="2" charset="-78"/>
          </a:endParaRPr>
        </a:p>
      </dsp:txBody>
      <dsp:txXfrm>
        <a:off x="4672106" y="211851"/>
        <a:ext cx="1400429" cy="933619"/>
      </dsp:txXfrm>
    </dsp:sp>
    <dsp:sp modelId="{5E30953F-D0AA-4BDD-9162-51985928C73A}">
      <dsp:nvSpPr>
        <dsp:cNvPr id="0" name=""/>
        <dsp:cNvSpPr/>
      </dsp:nvSpPr>
      <dsp:spPr>
        <a:xfrm>
          <a:off x="6305940" y="211851"/>
          <a:ext cx="2334048" cy="933619"/>
        </a:xfrm>
        <a:prstGeom prst="chevron">
          <a:avLst/>
        </a:prstGeom>
        <a:solidFill>
          <a:schemeClr val="accent3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دین شناسی</a:t>
          </a:r>
          <a:endParaRPr lang="en-US" sz="1600" kern="1200" dirty="0">
            <a:cs typeface="B Homa" pitchFamily="2" charset="-78"/>
          </a:endParaRPr>
        </a:p>
      </dsp:txBody>
      <dsp:txXfrm>
        <a:off x="6772750" y="211851"/>
        <a:ext cx="1400429" cy="93361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4009" y="211851"/>
          <a:ext cx="2334048" cy="933619"/>
        </a:xfrm>
        <a:prstGeom prst="chevron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خداشناسی</a:t>
          </a:r>
          <a:endParaRPr lang="en-US" sz="1600" kern="1200" dirty="0">
            <a:cs typeface="B Homa" pitchFamily="2" charset="-78"/>
          </a:endParaRPr>
        </a:p>
      </dsp:txBody>
      <dsp:txXfrm>
        <a:off x="470819" y="211851"/>
        <a:ext cx="1400429" cy="933619"/>
      </dsp:txXfrm>
    </dsp:sp>
    <dsp:sp modelId="{4D193FFC-A328-4C14-9857-7495C13C573D}">
      <dsp:nvSpPr>
        <dsp:cNvPr id="0" name=""/>
        <dsp:cNvSpPr/>
      </dsp:nvSpPr>
      <dsp:spPr>
        <a:xfrm>
          <a:off x="2104653" y="211851"/>
          <a:ext cx="2334048" cy="933619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جهان شناسی</a:t>
          </a:r>
          <a:endParaRPr lang="en-US" sz="1600" kern="1200" dirty="0">
            <a:cs typeface="B Homa" pitchFamily="2" charset="-78"/>
          </a:endParaRPr>
        </a:p>
      </dsp:txBody>
      <dsp:txXfrm>
        <a:off x="2571463" y="211851"/>
        <a:ext cx="1400429" cy="933619"/>
      </dsp:txXfrm>
    </dsp:sp>
    <dsp:sp modelId="{8EC98C11-D9EC-4A80-88FD-B7AF69152BE7}">
      <dsp:nvSpPr>
        <dsp:cNvPr id="0" name=""/>
        <dsp:cNvSpPr/>
      </dsp:nvSpPr>
      <dsp:spPr>
        <a:xfrm>
          <a:off x="4205296" y="211851"/>
          <a:ext cx="2334048" cy="933619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انسان شناسی</a:t>
          </a:r>
          <a:endParaRPr lang="en-US" sz="1600" kern="1200" dirty="0">
            <a:cs typeface="B Homa" pitchFamily="2" charset="-78"/>
          </a:endParaRPr>
        </a:p>
      </dsp:txBody>
      <dsp:txXfrm>
        <a:off x="4672106" y="211851"/>
        <a:ext cx="1400429" cy="933619"/>
      </dsp:txXfrm>
    </dsp:sp>
    <dsp:sp modelId="{5E30953F-D0AA-4BDD-9162-51985928C73A}">
      <dsp:nvSpPr>
        <dsp:cNvPr id="0" name=""/>
        <dsp:cNvSpPr/>
      </dsp:nvSpPr>
      <dsp:spPr>
        <a:xfrm>
          <a:off x="6305940" y="211851"/>
          <a:ext cx="2334048" cy="933619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دین شناسی</a:t>
          </a:r>
          <a:endParaRPr lang="en-US" sz="1600" kern="1200" dirty="0">
            <a:cs typeface="B Homa" pitchFamily="2" charset="-78"/>
          </a:endParaRPr>
        </a:p>
      </dsp:txBody>
      <dsp:txXfrm>
        <a:off x="6772750" y="211851"/>
        <a:ext cx="1400429" cy="93361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4009" y="211851"/>
          <a:ext cx="2334048" cy="933619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خداشناسی</a:t>
          </a:r>
          <a:endParaRPr lang="en-US" sz="1600" kern="1200" dirty="0">
            <a:cs typeface="B Homa" pitchFamily="2" charset="-78"/>
          </a:endParaRPr>
        </a:p>
      </dsp:txBody>
      <dsp:txXfrm>
        <a:off x="470819" y="211851"/>
        <a:ext cx="1400429" cy="933619"/>
      </dsp:txXfrm>
    </dsp:sp>
    <dsp:sp modelId="{4D193FFC-A328-4C14-9857-7495C13C573D}">
      <dsp:nvSpPr>
        <dsp:cNvPr id="0" name=""/>
        <dsp:cNvSpPr/>
      </dsp:nvSpPr>
      <dsp:spPr>
        <a:xfrm>
          <a:off x="2104653" y="211851"/>
          <a:ext cx="2334048" cy="933619"/>
        </a:xfrm>
        <a:prstGeom prst="chevron">
          <a:avLst/>
        </a:prstGeom>
        <a:solidFill>
          <a:schemeClr val="accent4">
            <a:lumMod val="40000"/>
            <a:lumOff val="60000"/>
          </a:schemeClr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جهان شناسی</a:t>
          </a:r>
          <a:endParaRPr lang="en-US" sz="1600" kern="1200" dirty="0">
            <a:cs typeface="B Homa" pitchFamily="2" charset="-78"/>
          </a:endParaRPr>
        </a:p>
      </dsp:txBody>
      <dsp:txXfrm>
        <a:off x="2571463" y="211851"/>
        <a:ext cx="1400429" cy="933619"/>
      </dsp:txXfrm>
    </dsp:sp>
    <dsp:sp modelId="{8EC98C11-D9EC-4A80-88FD-B7AF69152BE7}">
      <dsp:nvSpPr>
        <dsp:cNvPr id="0" name=""/>
        <dsp:cNvSpPr/>
      </dsp:nvSpPr>
      <dsp:spPr>
        <a:xfrm>
          <a:off x="4205296" y="211851"/>
          <a:ext cx="2334048" cy="933619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انسان شناسی</a:t>
          </a:r>
          <a:endParaRPr lang="en-US" sz="1600" kern="1200" dirty="0">
            <a:cs typeface="B Homa" pitchFamily="2" charset="-78"/>
          </a:endParaRPr>
        </a:p>
      </dsp:txBody>
      <dsp:txXfrm>
        <a:off x="4672106" y="211851"/>
        <a:ext cx="1400429" cy="933619"/>
      </dsp:txXfrm>
    </dsp:sp>
    <dsp:sp modelId="{5E30953F-D0AA-4BDD-9162-51985928C73A}">
      <dsp:nvSpPr>
        <dsp:cNvPr id="0" name=""/>
        <dsp:cNvSpPr/>
      </dsp:nvSpPr>
      <dsp:spPr>
        <a:xfrm>
          <a:off x="6305940" y="211851"/>
          <a:ext cx="2334048" cy="933619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دین شناسی</a:t>
          </a:r>
          <a:endParaRPr lang="en-US" sz="1600" kern="1200" dirty="0">
            <a:cs typeface="B Homa" pitchFamily="2" charset="-78"/>
          </a:endParaRPr>
        </a:p>
      </dsp:txBody>
      <dsp:txXfrm>
        <a:off x="6772750" y="211851"/>
        <a:ext cx="1400429" cy="93361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4009" y="211851"/>
          <a:ext cx="2334048" cy="933619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خداشناسی</a:t>
          </a:r>
          <a:endParaRPr lang="en-US" sz="1600" kern="1200" dirty="0">
            <a:cs typeface="B Homa" pitchFamily="2" charset="-78"/>
          </a:endParaRPr>
        </a:p>
      </dsp:txBody>
      <dsp:txXfrm>
        <a:off x="470819" y="211851"/>
        <a:ext cx="1400429" cy="933619"/>
      </dsp:txXfrm>
    </dsp:sp>
    <dsp:sp modelId="{4D193FFC-A328-4C14-9857-7495C13C573D}">
      <dsp:nvSpPr>
        <dsp:cNvPr id="0" name=""/>
        <dsp:cNvSpPr/>
      </dsp:nvSpPr>
      <dsp:spPr>
        <a:xfrm>
          <a:off x="2104653" y="211851"/>
          <a:ext cx="2334048" cy="933619"/>
        </a:xfrm>
        <a:prstGeom prst="chevron">
          <a:avLst/>
        </a:prstGeom>
        <a:solidFill>
          <a:schemeClr val="accent4">
            <a:lumMod val="40000"/>
            <a:lumOff val="60000"/>
          </a:schemeClr>
        </a:soli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جهان شناسی</a:t>
          </a:r>
          <a:endParaRPr lang="en-US" sz="1600" kern="1200" dirty="0">
            <a:cs typeface="B Homa" pitchFamily="2" charset="-78"/>
          </a:endParaRPr>
        </a:p>
      </dsp:txBody>
      <dsp:txXfrm>
        <a:off x="2571463" y="211851"/>
        <a:ext cx="1400429" cy="933619"/>
      </dsp:txXfrm>
    </dsp:sp>
    <dsp:sp modelId="{8EC98C11-D9EC-4A80-88FD-B7AF69152BE7}">
      <dsp:nvSpPr>
        <dsp:cNvPr id="0" name=""/>
        <dsp:cNvSpPr/>
      </dsp:nvSpPr>
      <dsp:spPr>
        <a:xfrm>
          <a:off x="4205296" y="211851"/>
          <a:ext cx="2334048" cy="933619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انسان شناسی</a:t>
          </a:r>
          <a:endParaRPr lang="en-US" sz="1600" kern="1200" dirty="0">
            <a:cs typeface="B Homa" pitchFamily="2" charset="-78"/>
          </a:endParaRPr>
        </a:p>
      </dsp:txBody>
      <dsp:txXfrm>
        <a:off x="4672106" y="211851"/>
        <a:ext cx="1400429" cy="933619"/>
      </dsp:txXfrm>
    </dsp:sp>
    <dsp:sp modelId="{5E30953F-D0AA-4BDD-9162-51985928C73A}">
      <dsp:nvSpPr>
        <dsp:cNvPr id="0" name=""/>
        <dsp:cNvSpPr/>
      </dsp:nvSpPr>
      <dsp:spPr>
        <a:xfrm>
          <a:off x="6305940" y="211851"/>
          <a:ext cx="2334048" cy="933619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دین شناسی</a:t>
          </a:r>
          <a:endParaRPr lang="en-US" sz="1600" kern="1200" dirty="0">
            <a:cs typeface="B Homa" pitchFamily="2" charset="-78"/>
          </a:endParaRPr>
        </a:p>
      </dsp:txBody>
      <dsp:txXfrm>
        <a:off x="6772750" y="211851"/>
        <a:ext cx="1400429" cy="93361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6EB02-B10D-47A7-B3BD-FB7723C53031}">
      <dsp:nvSpPr>
        <dsp:cNvPr id="0" name=""/>
        <dsp:cNvSpPr/>
      </dsp:nvSpPr>
      <dsp:spPr>
        <a:xfrm>
          <a:off x="4009" y="211851"/>
          <a:ext cx="2334048" cy="933619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خداشناسی</a:t>
          </a:r>
          <a:endParaRPr lang="en-US" sz="1600" kern="1200" dirty="0">
            <a:cs typeface="B Homa" pitchFamily="2" charset="-78"/>
          </a:endParaRPr>
        </a:p>
      </dsp:txBody>
      <dsp:txXfrm>
        <a:off x="470819" y="211851"/>
        <a:ext cx="1400429" cy="933619"/>
      </dsp:txXfrm>
    </dsp:sp>
    <dsp:sp modelId="{4D193FFC-A328-4C14-9857-7495C13C573D}">
      <dsp:nvSpPr>
        <dsp:cNvPr id="0" name=""/>
        <dsp:cNvSpPr/>
      </dsp:nvSpPr>
      <dsp:spPr>
        <a:xfrm>
          <a:off x="2104653" y="211851"/>
          <a:ext cx="2334048" cy="933619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جهان شناسی</a:t>
          </a:r>
          <a:endParaRPr lang="en-US" sz="1600" kern="1200" dirty="0">
            <a:cs typeface="B Homa" pitchFamily="2" charset="-78"/>
          </a:endParaRPr>
        </a:p>
      </dsp:txBody>
      <dsp:txXfrm>
        <a:off x="2571463" y="211851"/>
        <a:ext cx="1400429" cy="933619"/>
      </dsp:txXfrm>
    </dsp:sp>
    <dsp:sp modelId="{8EC98C11-D9EC-4A80-88FD-B7AF69152BE7}">
      <dsp:nvSpPr>
        <dsp:cNvPr id="0" name=""/>
        <dsp:cNvSpPr/>
      </dsp:nvSpPr>
      <dsp:spPr>
        <a:xfrm>
          <a:off x="4205296" y="211851"/>
          <a:ext cx="2334048" cy="933619"/>
        </a:xfrm>
        <a:prstGeom prst="chevron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انسان شناسی</a:t>
          </a:r>
          <a:endParaRPr lang="en-US" sz="1600" kern="1200" dirty="0">
            <a:cs typeface="B Homa" pitchFamily="2" charset="-78"/>
          </a:endParaRPr>
        </a:p>
      </dsp:txBody>
      <dsp:txXfrm>
        <a:off x="4672106" y="211851"/>
        <a:ext cx="1400429" cy="933619"/>
      </dsp:txXfrm>
    </dsp:sp>
    <dsp:sp modelId="{5E30953F-D0AA-4BDD-9162-51985928C73A}">
      <dsp:nvSpPr>
        <dsp:cNvPr id="0" name=""/>
        <dsp:cNvSpPr/>
      </dsp:nvSpPr>
      <dsp:spPr>
        <a:xfrm>
          <a:off x="6305940" y="211851"/>
          <a:ext cx="2334048" cy="933619"/>
        </a:xfrm>
        <a:prstGeom prst="chevron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Homa" pitchFamily="2" charset="-78"/>
            </a:rPr>
            <a:t>مبانی و مفروضات دین شناسی</a:t>
          </a:r>
          <a:endParaRPr lang="en-US" sz="1600" kern="1200" dirty="0">
            <a:cs typeface="B Homa" pitchFamily="2" charset="-78"/>
          </a:endParaRPr>
        </a:p>
      </dsp:txBody>
      <dsp:txXfrm>
        <a:off x="6772750" y="211851"/>
        <a:ext cx="1400429" cy="93361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ADF84F-03A5-4617-9866-167F93F97ABB}">
      <dsp:nvSpPr>
        <dsp:cNvPr id="0" name=""/>
        <dsp:cNvSpPr/>
      </dsp:nvSpPr>
      <dsp:spPr>
        <a:xfrm>
          <a:off x="85115" y="90900"/>
          <a:ext cx="1129334" cy="1266421"/>
        </a:xfrm>
        <a:prstGeom prst="roundRect">
          <a:avLst>
            <a:gd name="adj" fmla="val 10000"/>
          </a:avLst>
        </a:prstGeom>
        <a:solidFill>
          <a:srgbClr val="FFFF66"/>
        </a:solidFill>
        <a:ln w="25400" cap="flat" cmpd="sng" algn="ctr">
          <a:solidFill>
            <a:schemeClr val="accent5">
              <a:shade val="50000"/>
            </a:schemeClr>
          </a:solidFill>
          <a:prstDash val="solid"/>
        </a:ln>
        <a:effectLst/>
      </dsp:spPr>
      <dsp:style>
        <a:lnRef idx="2">
          <a:schemeClr val="accent5">
            <a:shade val="50000"/>
          </a:schemeClr>
        </a:lnRef>
        <a:fillRef idx="1">
          <a:schemeClr val="accent5"/>
        </a:fillRef>
        <a:effectRef idx="0">
          <a:schemeClr val="accent5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اهداف انسان</a:t>
          </a:r>
          <a:endParaRPr lang="en-US" sz="1900" kern="1200" dirty="0">
            <a:cs typeface="B Homa" pitchFamily="2" charset="-78"/>
          </a:endParaRPr>
        </a:p>
      </dsp:txBody>
      <dsp:txXfrm>
        <a:off x="118192" y="123977"/>
        <a:ext cx="1063180" cy="1200267"/>
      </dsp:txXfrm>
    </dsp:sp>
    <dsp:sp modelId="{A6293757-31D5-4189-BE57-2F7540979A19}">
      <dsp:nvSpPr>
        <dsp:cNvPr id="0" name=""/>
        <dsp:cNvSpPr/>
      </dsp:nvSpPr>
      <dsp:spPr>
        <a:xfrm>
          <a:off x="1285879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روابط انسان</a:t>
          </a:r>
          <a:endParaRPr lang="en-US" sz="1900" kern="1200" dirty="0">
            <a:cs typeface="B Homa" pitchFamily="2" charset="-78"/>
          </a:endParaRPr>
        </a:p>
      </dsp:txBody>
      <dsp:txXfrm>
        <a:off x="1318956" y="123977"/>
        <a:ext cx="1063180" cy="1200267"/>
      </dsp:txXfrm>
    </dsp:sp>
    <dsp:sp modelId="{08CC11B2-3BB4-42FB-90CB-CE3298909753}">
      <dsp:nvSpPr>
        <dsp:cNvPr id="0" name=""/>
        <dsp:cNvSpPr/>
      </dsp:nvSpPr>
      <dsp:spPr>
        <a:xfrm>
          <a:off x="2499609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ابعاد انسان</a:t>
          </a:r>
          <a:endParaRPr lang="en-US" sz="1900" kern="1200" dirty="0">
            <a:cs typeface="B Homa" pitchFamily="2" charset="-78"/>
          </a:endParaRPr>
        </a:p>
      </dsp:txBody>
      <dsp:txXfrm>
        <a:off x="2532686" y="123977"/>
        <a:ext cx="1063180" cy="1200267"/>
      </dsp:txXfrm>
    </dsp:sp>
    <dsp:sp modelId="{D8AC6661-4597-4ECB-87D5-758D773D67D3}">
      <dsp:nvSpPr>
        <dsp:cNvPr id="0" name=""/>
        <dsp:cNvSpPr/>
      </dsp:nvSpPr>
      <dsp:spPr>
        <a:xfrm>
          <a:off x="3787050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بینش انسان</a:t>
          </a:r>
          <a:endParaRPr lang="en-US" sz="1900" kern="1200" dirty="0">
            <a:cs typeface="B Homa" pitchFamily="2" charset="-78"/>
          </a:endParaRPr>
        </a:p>
      </dsp:txBody>
      <dsp:txXfrm>
        <a:off x="3820127" y="123977"/>
        <a:ext cx="1063180" cy="1200267"/>
      </dsp:txXfrm>
    </dsp:sp>
    <dsp:sp modelId="{40AA4806-2EEF-4BE0-B0A9-70D54D17B35F}">
      <dsp:nvSpPr>
        <dsp:cNvPr id="0" name=""/>
        <dsp:cNvSpPr/>
      </dsp:nvSpPr>
      <dsp:spPr>
        <a:xfrm>
          <a:off x="5074491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گرایش انسان</a:t>
          </a:r>
          <a:endParaRPr lang="en-US" sz="1900" kern="1200" dirty="0">
            <a:cs typeface="B Homa" pitchFamily="2" charset="-78"/>
          </a:endParaRPr>
        </a:p>
      </dsp:txBody>
      <dsp:txXfrm>
        <a:off x="5107568" y="123977"/>
        <a:ext cx="1063180" cy="1200267"/>
      </dsp:txXfrm>
    </dsp:sp>
    <dsp:sp modelId="{C23C8FFE-E405-4C2F-81BB-074C3D045893}">
      <dsp:nvSpPr>
        <dsp:cNvPr id="0" name=""/>
        <dsp:cNvSpPr/>
      </dsp:nvSpPr>
      <dsp:spPr>
        <a:xfrm>
          <a:off x="6361932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حرکات انسان</a:t>
          </a:r>
          <a:endParaRPr lang="en-US" sz="1900" kern="1200" dirty="0">
            <a:cs typeface="B Homa" pitchFamily="2" charset="-78"/>
          </a:endParaRPr>
        </a:p>
      </dsp:txBody>
      <dsp:txXfrm>
        <a:off x="6395009" y="123977"/>
        <a:ext cx="1063180" cy="1200267"/>
      </dsp:txXfrm>
    </dsp:sp>
    <dsp:sp modelId="{DBC4CDCD-D4B5-4746-A45D-C565069F4019}">
      <dsp:nvSpPr>
        <dsp:cNvPr id="0" name=""/>
        <dsp:cNvSpPr/>
      </dsp:nvSpPr>
      <dsp:spPr>
        <a:xfrm>
          <a:off x="7649373" y="90900"/>
          <a:ext cx="1129334" cy="126642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900" kern="1200" dirty="0" smtClean="0">
              <a:cs typeface="B Homa" pitchFamily="2" charset="-78"/>
            </a:rPr>
            <a:t>سایرویژگیها</a:t>
          </a:r>
          <a:endParaRPr lang="en-US" sz="1900" kern="1200" dirty="0">
            <a:cs typeface="B Homa" pitchFamily="2" charset="-78"/>
          </a:endParaRPr>
        </a:p>
      </dsp:txBody>
      <dsp:txXfrm>
        <a:off x="7682450" y="123977"/>
        <a:ext cx="1063180" cy="120026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79BA5C-5AA9-4CEA-BA73-FC67379BF56A}">
      <dsp:nvSpPr>
        <dsp:cNvPr id="0" name=""/>
        <dsp:cNvSpPr/>
      </dsp:nvSpPr>
      <dsp:spPr>
        <a:xfrm>
          <a:off x="2976" y="353"/>
          <a:ext cx="6090046" cy="740053"/>
        </a:xfrm>
        <a:prstGeom prst="roundRect">
          <a:avLst>
            <a:gd name="adj" fmla="val 10000"/>
          </a:avLst>
        </a:prstGeom>
        <a:solidFill>
          <a:srgbClr val="FFFF66"/>
        </a:solidFill>
        <a:ln w="25400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700" kern="1200" dirty="0" smtClean="0">
              <a:solidFill>
                <a:srgbClr val="FF0000"/>
              </a:solidFill>
              <a:cs typeface="B Nazanin" pitchFamily="2" charset="-78"/>
            </a:rPr>
            <a:t>اصل کمال طلبی</a:t>
          </a:r>
          <a:endParaRPr lang="en-US" sz="2700" kern="1200" dirty="0">
            <a:solidFill>
              <a:srgbClr val="FF0000"/>
            </a:solidFill>
            <a:cs typeface="B Nazanin" pitchFamily="2" charset="-78"/>
          </a:endParaRPr>
        </a:p>
      </dsp:txBody>
      <dsp:txXfrm>
        <a:off x="24651" y="22028"/>
        <a:ext cx="6046696" cy="696703"/>
      </dsp:txXfrm>
    </dsp:sp>
    <dsp:sp modelId="{54869F98-D714-412B-8D21-80380AFCF192}">
      <dsp:nvSpPr>
        <dsp:cNvPr id="0" name=""/>
        <dsp:cNvSpPr/>
      </dsp:nvSpPr>
      <dsp:spPr>
        <a:xfrm>
          <a:off x="2976" y="844419"/>
          <a:ext cx="6090046" cy="740053"/>
        </a:xfrm>
        <a:prstGeom prst="roundRect">
          <a:avLst>
            <a:gd name="adj" fmla="val 10000"/>
          </a:avLst>
        </a:prstGeom>
        <a:solidFill>
          <a:srgbClr val="FFFF66"/>
        </a:solidFill>
        <a:ln w="25400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700" kern="1200" dirty="0" smtClean="0">
              <a:solidFill>
                <a:srgbClr val="FF0000"/>
              </a:solidFill>
              <a:cs typeface="B Nazanin" pitchFamily="2" charset="-78"/>
            </a:rPr>
            <a:t>اصل گرایش به مظاهر الهی</a:t>
          </a:r>
          <a:endParaRPr lang="en-US" sz="2700" kern="1200" dirty="0">
            <a:solidFill>
              <a:srgbClr val="FF0000"/>
            </a:solidFill>
            <a:cs typeface="B Nazanin" pitchFamily="2" charset="-78"/>
          </a:endParaRPr>
        </a:p>
      </dsp:txBody>
      <dsp:txXfrm>
        <a:off x="24651" y="866094"/>
        <a:ext cx="6046696" cy="696703"/>
      </dsp:txXfrm>
    </dsp:sp>
    <dsp:sp modelId="{82E69778-D5D0-4823-BFA4-EAF9CFD609BB}">
      <dsp:nvSpPr>
        <dsp:cNvPr id="0" name=""/>
        <dsp:cNvSpPr/>
      </dsp:nvSpPr>
      <dsp:spPr>
        <a:xfrm>
          <a:off x="2976" y="1688485"/>
          <a:ext cx="6090046" cy="740053"/>
        </a:xfrm>
        <a:prstGeom prst="roundRect">
          <a:avLst>
            <a:gd name="adj" fmla="val 10000"/>
          </a:avLst>
        </a:prstGeom>
        <a:solidFill>
          <a:srgbClr val="FFFF66"/>
        </a:solidFill>
        <a:ln w="25400" cap="flat" cmpd="sng" algn="ctr">
          <a:solidFill>
            <a:schemeClr val="tx2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700" kern="1200" dirty="0" smtClean="0">
              <a:solidFill>
                <a:srgbClr val="FF0000"/>
              </a:solidFill>
              <a:cs typeface="B Nazanin" pitchFamily="2" charset="-78"/>
            </a:rPr>
            <a:t>اصل قرب الهی</a:t>
          </a:r>
          <a:endParaRPr lang="en-US" sz="2700" kern="1200" dirty="0">
            <a:solidFill>
              <a:srgbClr val="FF0000"/>
            </a:solidFill>
            <a:cs typeface="B Nazanin" pitchFamily="2" charset="-78"/>
          </a:endParaRPr>
        </a:p>
      </dsp:txBody>
      <dsp:txXfrm>
        <a:off x="24651" y="1710160"/>
        <a:ext cx="6046696" cy="6967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default#3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13" Type="http://schemas.openxmlformats.org/officeDocument/2006/relationships/diagramLayout" Target="../diagrams/layout9.xml"/><Relationship Id="rId3" Type="http://schemas.openxmlformats.org/officeDocument/2006/relationships/diagramLayout" Target="../diagrams/layout7.xml"/><Relationship Id="rId7" Type="http://schemas.openxmlformats.org/officeDocument/2006/relationships/diagramData" Target="../diagrams/data8.xml"/><Relationship Id="rId12" Type="http://schemas.openxmlformats.org/officeDocument/2006/relationships/diagramData" Target="../diagrams/data9.xml"/><Relationship Id="rId2" Type="http://schemas.openxmlformats.org/officeDocument/2006/relationships/diagramData" Target="../diagrams/data7.xml"/><Relationship Id="rId16" Type="http://schemas.microsoft.com/office/2007/relationships/diagramDrawing" Target="../diagrams/drawing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5" Type="http://schemas.openxmlformats.org/officeDocument/2006/relationships/diagramColors" Target="../diagrams/colors9.xml"/><Relationship Id="rId10" Type="http://schemas.openxmlformats.org/officeDocument/2006/relationships/diagramColors" Target="../diagrams/colors8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Relationship Id="rId14" Type="http://schemas.openxmlformats.org/officeDocument/2006/relationships/diagramQuickStyle" Target="../diagrams/quickStyle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.xml"/><Relationship Id="rId13" Type="http://schemas.openxmlformats.org/officeDocument/2006/relationships/diagramLayout" Target="../diagrams/layout12.xml"/><Relationship Id="rId3" Type="http://schemas.openxmlformats.org/officeDocument/2006/relationships/diagramLayout" Target="../diagrams/layout10.xml"/><Relationship Id="rId7" Type="http://schemas.openxmlformats.org/officeDocument/2006/relationships/diagramData" Target="../diagrams/data11.xml"/><Relationship Id="rId12" Type="http://schemas.openxmlformats.org/officeDocument/2006/relationships/diagramData" Target="../diagrams/data12.xml"/><Relationship Id="rId2" Type="http://schemas.openxmlformats.org/officeDocument/2006/relationships/diagramData" Target="../diagrams/data10.xml"/><Relationship Id="rId16" Type="http://schemas.microsoft.com/office/2007/relationships/diagramDrawing" Target="../diagrams/drawing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11" Type="http://schemas.microsoft.com/office/2007/relationships/diagramDrawing" Target="../diagrams/drawing11.xml"/><Relationship Id="rId5" Type="http://schemas.openxmlformats.org/officeDocument/2006/relationships/diagramColors" Target="../diagrams/colors10.xml"/><Relationship Id="rId15" Type="http://schemas.openxmlformats.org/officeDocument/2006/relationships/diagramColors" Target="../diagrams/colors12.xml"/><Relationship Id="rId10" Type="http://schemas.openxmlformats.org/officeDocument/2006/relationships/diagramColors" Target="../diagrams/colors11.xml"/><Relationship Id="rId4" Type="http://schemas.openxmlformats.org/officeDocument/2006/relationships/diagramQuickStyle" Target="../diagrams/quickStyle10.xml"/><Relationship Id="rId9" Type="http://schemas.openxmlformats.org/officeDocument/2006/relationships/diagramQuickStyle" Target="../diagrams/quickStyle11.xml"/><Relationship Id="rId14" Type="http://schemas.openxmlformats.org/officeDocument/2006/relationships/diagramQuickStyle" Target="../diagrams/quickStyle1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4.xml"/><Relationship Id="rId13" Type="http://schemas.openxmlformats.org/officeDocument/2006/relationships/diagramLayout" Target="../diagrams/layout15.xml"/><Relationship Id="rId3" Type="http://schemas.openxmlformats.org/officeDocument/2006/relationships/diagramLayout" Target="../diagrams/layout13.xml"/><Relationship Id="rId7" Type="http://schemas.openxmlformats.org/officeDocument/2006/relationships/diagramData" Target="../diagrams/data14.xml"/><Relationship Id="rId12" Type="http://schemas.openxmlformats.org/officeDocument/2006/relationships/diagramData" Target="../diagrams/data15.xml"/><Relationship Id="rId2" Type="http://schemas.openxmlformats.org/officeDocument/2006/relationships/diagramData" Target="../diagrams/data13.xml"/><Relationship Id="rId16" Type="http://schemas.microsoft.com/office/2007/relationships/diagramDrawing" Target="../diagrams/drawing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11" Type="http://schemas.microsoft.com/office/2007/relationships/diagramDrawing" Target="../diagrams/drawing14.xml"/><Relationship Id="rId5" Type="http://schemas.openxmlformats.org/officeDocument/2006/relationships/diagramColors" Target="../diagrams/colors13.xml"/><Relationship Id="rId15" Type="http://schemas.openxmlformats.org/officeDocument/2006/relationships/diagramColors" Target="../diagrams/colors15.xml"/><Relationship Id="rId10" Type="http://schemas.openxmlformats.org/officeDocument/2006/relationships/diagramColors" Target="../diagrams/colors14.xml"/><Relationship Id="rId4" Type="http://schemas.openxmlformats.org/officeDocument/2006/relationships/diagramQuickStyle" Target="../diagrams/quickStyle13.xml"/><Relationship Id="rId9" Type="http://schemas.openxmlformats.org/officeDocument/2006/relationships/diagramQuickStyle" Target="../diagrams/quickStyle14.xml"/><Relationship Id="rId14" Type="http://schemas.openxmlformats.org/officeDocument/2006/relationships/diagramQuickStyle" Target="../diagrams/quickStyl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7.xml"/><Relationship Id="rId3" Type="http://schemas.openxmlformats.org/officeDocument/2006/relationships/diagramLayout" Target="../diagrams/layout16.xml"/><Relationship Id="rId7" Type="http://schemas.openxmlformats.org/officeDocument/2006/relationships/diagramData" Target="../diagrams/data17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11" Type="http://schemas.microsoft.com/office/2007/relationships/diagramDrawing" Target="../diagrams/drawing17.xml"/><Relationship Id="rId5" Type="http://schemas.openxmlformats.org/officeDocument/2006/relationships/diagramColors" Target="../diagrams/colors16.xml"/><Relationship Id="rId10" Type="http://schemas.openxmlformats.org/officeDocument/2006/relationships/diagramColors" Target="../diagrams/colors17.xml"/><Relationship Id="rId4" Type="http://schemas.openxmlformats.org/officeDocument/2006/relationships/diagramQuickStyle" Target="../diagrams/quickStyle16.xml"/><Relationship Id="rId9" Type="http://schemas.openxmlformats.org/officeDocument/2006/relationships/diagramQuickStyle" Target="../diagrams/quickStyle1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9.xml"/><Relationship Id="rId13" Type="http://schemas.openxmlformats.org/officeDocument/2006/relationships/diagramLayout" Target="../diagrams/layout20.xml"/><Relationship Id="rId3" Type="http://schemas.openxmlformats.org/officeDocument/2006/relationships/diagramLayout" Target="../diagrams/layout18.xml"/><Relationship Id="rId7" Type="http://schemas.openxmlformats.org/officeDocument/2006/relationships/diagramData" Target="../diagrams/data19.xml"/><Relationship Id="rId12" Type="http://schemas.openxmlformats.org/officeDocument/2006/relationships/diagramData" Target="../diagrams/data20.xml"/><Relationship Id="rId2" Type="http://schemas.openxmlformats.org/officeDocument/2006/relationships/diagramData" Target="../diagrams/data18.xml"/><Relationship Id="rId16" Type="http://schemas.microsoft.com/office/2007/relationships/diagramDrawing" Target="../diagrams/drawing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11" Type="http://schemas.microsoft.com/office/2007/relationships/diagramDrawing" Target="../diagrams/drawing19.xml"/><Relationship Id="rId5" Type="http://schemas.openxmlformats.org/officeDocument/2006/relationships/diagramColors" Target="../diagrams/colors18.xml"/><Relationship Id="rId15" Type="http://schemas.openxmlformats.org/officeDocument/2006/relationships/diagramColors" Target="../diagrams/colors20.xml"/><Relationship Id="rId10" Type="http://schemas.openxmlformats.org/officeDocument/2006/relationships/diagramColors" Target="../diagrams/colors19.xml"/><Relationship Id="rId4" Type="http://schemas.openxmlformats.org/officeDocument/2006/relationships/diagramQuickStyle" Target="../diagrams/quickStyle18.xml"/><Relationship Id="rId9" Type="http://schemas.openxmlformats.org/officeDocument/2006/relationships/diagramQuickStyle" Target="../diagrams/quickStyle19.xml"/><Relationship Id="rId14" Type="http://schemas.openxmlformats.org/officeDocument/2006/relationships/diagramQuickStyle" Target="../diagrams/quickStyle20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2.xml"/><Relationship Id="rId13" Type="http://schemas.openxmlformats.org/officeDocument/2006/relationships/diagramLayout" Target="../diagrams/layout23.xml"/><Relationship Id="rId3" Type="http://schemas.openxmlformats.org/officeDocument/2006/relationships/diagramLayout" Target="../diagrams/layout21.xml"/><Relationship Id="rId7" Type="http://schemas.openxmlformats.org/officeDocument/2006/relationships/diagramData" Target="../diagrams/data22.xml"/><Relationship Id="rId12" Type="http://schemas.openxmlformats.org/officeDocument/2006/relationships/diagramData" Target="../diagrams/data23.xml"/><Relationship Id="rId2" Type="http://schemas.openxmlformats.org/officeDocument/2006/relationships/diagramData" Target="../diagrams/data21.xml"/><Relationship Id="rId16" Type="http://schemas.microsoft.com/office/2007/relationships/diagramDrawing" Target="../diagrams/drawing2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11" Type="http://schemas.microsoft.com/office/2007/relationships/diagramDrawing" Target="../diagrams/drawing22.xml"/><Relationship Id="rId5" Type="http://schemas.openxmlformats.org/officeDocument/2006/relationships/diagramColors" Target="../diagrams/colors21.xml"/><Relationship Id="rId15" Type="http://schemas.openxmlformats.org/officeDocument/2006/relationships/diagramColors" Target="../diagrams/colors23.xml"/><Relationship Id="rId10" Type="http://schemas.openxmlformats.org/officeDocument/2006/relationships/diagramColors" Target="../diagrams/colors22.xml"/><Relationship Id="rId4" Type="http://schemas.openxmlformats.org/officeDocument/2006/relationships/diagramQuickStyle" Target="../diagrams/quickStyle21.xml"/><Relationship Id="rId9" Type="http://schemas.openxmlformats.org/officeDocument/2006/relationships/diagramQuickStyle" Target="../diagrams/quickStyle22.xml"/><Relationship Id="rId14" Type="http://schemas.openxmlformats.org/officeDocument/2006/relationships/diagramQuickStyle" Target="../diagrams/quickStyle2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5.xml"/><Relationship Id="rId3" Type="http://schemas.openxmlformats.org/officeDocument/2006/relationships/diagramLayout" Target="../diagrams/layout24.xml"/><Relationship Id="rId7" Type="http://schemas.openxmlformats.org/officeDocument/2006/relationships/diagramData" Target="../diagrams/data25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4.xml"/><Relationship Id="rId11" Type="http://schemas.microsoft.com/office/2007/relationships/diagramDrawing" Target="../diagrams/drawing25.xml"/><Relationship Id="rId5" Type="http://schemas.openxmlformats.org/officeDocument/2006/relationships/diagramColors" Target="../diagrams/colors24.xml"/><Relationship Id="rId10" Type="http://schemas.openxmlformats.org/officeDocument/2006/relationships/diagramColors" Target="../diagrams/colors25.xml"/><Relationship Id="rId4" Type="http://schemas.openxmlformats.org/officeDocument/2006/relationships/diagramQuickStyle" Target="../diagrams/quickStyle24.xml"/><Relationship Id="rId9" Type="http://schemas.openxmlformats.org/officeDocument/2006/relationships/diagramQuickStyle" Target="../diagrams/quickStyle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7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8.xml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8.xml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156902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58" y="214290"/>
            <a:ext cx="835824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چرا علم مدیریت از مفروضات آن تاثیر پذیر است؟(6)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7158" y="1357298"/>
            <a:ext cx="8358246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cs typeface="B Homa" pitchFamily="2" charset="-78"/>
              </a:rPr>
              <a:t>تربیت ، انگیزش ، نظارت و کنترل انسانها (وظایف مدیریت) نیازمند شناخت حالات روحی و فکری انسانهاست.</a:t>
            </a:r>
            <a:endParaRPr lang="en-US" sz="2800" dirty="0">
              <a:cs typeface="B Homa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4568619"/>
            <a:ext cx="8358246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600" dirty="0" smtClean="0">
                <a:cs typeface="B Homa" pitchFamily="2" charset="-78"/>
              </a:rPr>
              <a:t>انسان شناسی مقدم بر مدیریت است.</a:t>
            </a:r>
            <a:endParaRPr lang="en-US" sz="3600" dirty="0">
              <a:cs typeface="B Homa" pitchFamily="2" charset="-78"/>
            </a:endParaRPr>
          </a:p>
        </p:txBody>
      </p:sp>
      <p:sp>
        <p:nvSpPr>
          <p:cNvPr id="11" name="Down Arrow 10"/>
          <p:cNvSpPr/>
          <p:nvPr/>
        </p:nvSpPr>
        <p:spPr>
          <a:xfrm>
            <a:off x="3929058" y="2357430"/>
            <a:ext cx="1071570" cy="2143140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237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58" y="214290"/>
            <a:ext cx="835824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جمع بندی مقدمه کتاب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7158" y="1857364"/>
            <a:ext cx="8358246" cy="280076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4400" dirty="0" smtClean="0">
                <a:cs typeface="B Homa" pitchFamily="2" charset="-78"/>
              </a:rPr>
              <a:t>علم مدیریت در بیان موضوع ، تبیین برخی از مبادی ، ارائه تعریف و الزام به قواعدش در نظریه پردازی و همچنین در تعمیم نتایج تحقیقات به فلسفه نیازمند است.</a:t>
            </a:r>
            <a:endParaRPr lang="en-US" sz="4400" dirty="0">
              <a:cs typeface="B 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29053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58" y="214290"/>
            <a:ext cx="857256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فصل اول: مبانی عمومی اسلام</a:t>
            </a:r>
          </a:p>
        </p:txBody>
      </p:sp>
      <p:graphicFrame>
        <p:nvGraphicFramePr>
          <p:cNvPr id="5" name="Diagram 4"/>
          <p:cNvGraphicFramePr/>
          <p:nvPr/>
        </p:nvGraphicFramePr>
        <p:xfrm>
          <a:off x="214282" y="1357298"/>
          <a:ext cx="864399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14282" y="2643182"/>
            <a:ext cx="8643998" cy="403187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3200" dirty="0" smtClean="0">
                <a:cs typeface="B Nazanin" pitchFamily="2" charset="-78"/>
              </a:rPr>
              <a:t>هستی ، منحصر به امور محسوس و مادی نیست ، بلکه عالم غیب و غیب مطلق(خدا) حقیقت دارد.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3200" dirty="0" smtClean="0">
                <a:cs typeface="B Nazanin" pitchFamily="2" charset="-78"/>
              </a:rPr>
              <a:t>پایبندی به اعتقادات مذهبی باعث خوش بینی ، آرامش خاطر ، حسن اجرای قوانین و بهبود روابط اجتماعی انسان می شود.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3200" dirty="0" smtClean="0">
                <a:cs typeface="B Nazanin" pitchFamily="2" charset="-78"/>
              </a:rPr>
              <a:t>یاد خدا باعث اثرات مثبتی هم از بعد فردی و هم از بعد عملی در انسان می شود.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3200" dirty="0" smtClean="0">
                <a:cs typeface="B Nazanin" pitchFamily="2" charset="-78"/>
              </a:rPr>
              <a:t>شناخت انسان از جهان ، انسان و سازمان با اعتقاد و بدون اعتقاد به خدا متفاوت است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915399"/>
            <a:ext cx="864399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عمومی اسلام</a:t>
            </a:r>
          </a:p>
        </p:txBody>
      </p:sp>
    </p:spTree>
    <p:extLst>
      <p:ext uri="{BB962C8B-B14F-4D97-AF65-F5344CB8AC3E}">
        <p14:creationId xmlns:p14="http://schemas.microsoft.com/office/powerpoint/2010/main" val="369267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214282" y="785794"/>
          <a:ext cx="864399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14282" y="2000240"/>
            <a:ext cx="8643998" cy="403187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3200" dirty="0" smtClean="0">
                <a:cs typeface="B Nazanin" pitchFamily="2" charset="-78"/>
              </a:rPr>
              <a:t>اعتقاد به خدا سبب عمق بخشیدن به افکار بشر و تعالی او می گردد.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3200" dirty="0" smtClean="0">
                <a:cs typeface="B Nazanin" pitchFamily="2" charset="-78"/>
              </a:rPr>
              <a:t>انسان بدون وجود خداشناسی = سقوط در حیوانیت و منفعت پرستی و سبعیت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3200" dirty="0" smtClean="0">
                <a:cs typeface="B Nazanin" pitchFamily="2" charset="-78"/>
              </a:rPr>
              <a:t>در نظر مسلمان ، هر چه غیر خدا(نفس ، شیطان ، دنیا، خلق) در مقابل خدا حقیر و ناچیز است.</a:t>
            </a:r>
            <a:endParaRPr lang="en-US" sz="3200" dirty="0" smtClean="0">
              <a:cs typeface="B Nazanin" pitchFamily="2" charset="-78"/>
            </a:endParaRPr>
          </a:p>
          <a:p>
            <a:pPr algn="r" rtl="1">
              <a:buFont typeface="Arial" pitchFamily="34" charset="0"/>
              <a:buChar char="•"/>
            </a:pPr>
            <a:r>
              <a:rPr lang="fa-IR" sz="3200" dirty="0" smtClean="0">
                <a:cs typeface="B Nazanin" pitchFamily="2" charset="-78"/>
              </a:rPr>
              <a:t>مسلمان، خدا را به طور فردی و جمعی پرستش می کند.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3200" dirty="0" smtClean="0">
                <a:cs typeface="B Nazanin" pitchFamily="2" charset="-78"/>
              </a:rPr>
              <a:t>مسلمان ، خود را در ادای آنچه سزاوار معبود اوست قاصر و مقصر می داند.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4282" y="129581"/>
            <a:ext cx="864399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عمومی اسلام</a:t>
            </a:r>
          </a:p>
        </p:txBody>
      </p:sp>
    </p:spTree>
    <p:extLst>
      <p:ext uri="{BB962C8B-B14F-4D97-AF65-F5344CB8AC3E}">
        <p14:creationId xmlns:p14="http://schemas.microsoft.com/office/powerpoint/2010/main" val="2741918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214282" y="714356"/>
          <a:ext cx="864399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14282" y="2071678"/>
            <a:ext cx="8643998" cy="440120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r" rtl="1">
              <a:buFont typeface="Arial" pitchFamily="34" charset="0"/>
              <a:buChar char="•"/>
            </a:pPr>
            <a:endParaRPr lang="fa-IR" sz="2800" dirty="0" smtClean="0">
              <a:cs typeface="B Nazanin" pitchFamily="2" charset="-78"/>
            </a:endParaRP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>
                <a:cs typeface="B Nazanin" pitchFamily="2" charset="-78"/>
              </a:rPr>
              <a:t>انسان امانتدار خداست و هر آنچه در عالم هستی است ، نزد او به امانت سپرده شده است.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>
                <a:cs typeface="B Nazanin" pitchFamily="2" charset="-78"/>
              </a:rPr>
              <a:t>تنها انسان است که به مقام فنای فی الله می رسد.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>
                <a:cs typeface="B Nazanin" pitchFamily="2" charset="-78"/>
              </a:rPr>
              <a:t>فعل انسان با خدا رابطه دارد و مستقل از آن نیست.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>
                <a:cs typeface="B Nazanin" pitchFamily="2" charset="-78"/>
              </a:rPr>
              <a:t>ایمان به خدا سبب پیروزی انسان بر غرایز حیوانی وی  (تمایل به زورگویی، جاه طلبی بی محتوا، حرص به ثروت اندوزی، لذت جویی و غریزه جنسی) می شود.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>
                <a:cs typeface="B Nazanin" pitchFamily="2" charset="-78"/>
              </a:rPr>
              <a:t>طبیعت شناسی و خداشناسی انسان با یکدیگر پیوند دارند.</a:t>
            </a:r>
            <a:endParaRPr lang="en-US" sz="2800" dirty="0" smtClean="0">
              <a:cs typeface="B Nazanin" pitchFamily="2" charset="-78"/>
            </a:endParaRPr>
          </a:p>
          <a:p>
            <a:pPr algn="r" rtl="1">
              <a:buFont typeface="Arial" pitchFamily="34" charset="0"/>
              <a:buChar char="•"/>
            </a:pPr>
            <a:endParaRPr lang="fa-IR" sz="2800" dirty="0" smtClean="0">
              <a:cs typeface="B Nazanin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71414"/>
            <a:ext cx="864399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عمومی اسلام</a:t>
            </a:r>
          </a:p>
        </p:txBody>
      </p:sp>
    </p:spTree>
    <p:extLst>
      <p:ext uri="{BB962C8B-B14F-4D97-AF65-F5344CB8AC3E}">
        <p14:creationId xmlns:p14="http://schemas.microsoft.com/office/powerpoint/2010/main" val="371110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214282" y="714356"/>
          <a:ext cx="864399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14282" y="2071678"/>
            <a:ext cx="8643998" cy="452431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 rtl="1"/>
            <a:r>
              <a:rPr lang="fa-IR" sz="3200" dirty="0" smtClean="0">
                <a:solidFill>
                  <a:schemeClr val="tx1"/>
                </a:solidFill>
                <a:cs typeface="B Nazanin" pitchFamily="2" charset="-78"/>
              </a:rPr>
              <a:t>ویژگیهای جهان از نگاه جهان شناسی اسلامی: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3200" dirty="0" smtClean="0">
                <a:solidFill>
                  <a:schemeClr val="tx1"/>
                </a:solidFill>
                <a:cs typeface="B Nazanin" pitchFamily="2" charset="-78"/>
              </a:rPr>
              <a:t>مخلوق بودن جهان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3200" dirty="0" smtClean="0">
                <a:solidFill>
                  <a:schemeClr val="tx1"/>
                </a:solidFill>
                <a:cs typeface="B Nazanin" pitchFamily="2" charset="-78"/>
              </a:rPr>
              <a:t>هدفداری جهان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3200" dirty="0" smtClean="0">
                <a:solidFill>
                  <a:schemeClr val="tx1"/>
                </a:solidFill>
                <a:cs typeface="B Nazanin" pitchFamily="2" charset="-78"/>
              </a:rPr>
              <a:t>حرکت جهان به سوی خداوند(الا الی الله تصیرالامور)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3200" dirty="0" smtClean="0">
                <a:solidFill>
                  <a:schemeClr val="tx1"/>
                </a:solidFill>
                <a:cs typeface="B Nazanin" pitchFamily="2" charset="-78"/>
              </a:rPr>
              <a:t>خلقت جهان برای انسان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3200" dirty="0" smtClean="0">
                <a:solidFill>
                  <a:schemeClr val="tx1"/>
                </a:solidFill>
                <a:cs typeface="B Nazanin" pitchFamily="2" charset="-78"/>
              </a:rPr>
              <a:t>وجود جهان غیب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3200" dirty="0" smtClean="0">
                <a:solidFill>
                  <a:schemeClr val="tx1"/>
                </a:solidFill>
                <a:cs typeface="B Nazanin" pitchFamily="2" charset="-78"/>
              </a:rPr>
              <a:t>حدوث ذاتی جهان: جهان واقعیتی از جنس ”اویی“ است.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3200" dirty="0" smtClean="0">
                <a:solidFill>
                  <a:schemeClr val="tx1"/>
                </a:solidFill>
                <a:cs typeface="B Nazanin" pitchFamily="2" charset="-78"/>
              </a:rPr>
              <a:t>حدوث زمانی جهان: جهان واقعیتی از جنس ”به سوی اویی“ است.</a:t>
            </a:r>
          </a:p>
          <a:p>
            <a:pPr algn="r" rtl="1">
              <a:buFont typeface="Arial" pitchFamily="34" charset="0"/>
              <a:buChar char="•"/>
            </a:pPr>
            <a:endParaRPr lang="en-US" sz="32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71414"/>
            <a:ext cx="864399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عمومی اسلام</a:t>
            </a:r>
          </a:p>
        </p:txBody>
      </p:sp>
    </p:spTree>
    <p:extLst>
      <p:ext uri="{BB962C8B-B14F-4D97-AF65-F5344CB8AC3E}">
        <p14:creationId xmlns:p14="http://schemas.microsoft.com/office/powerpoint/2010/main" val="3123679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214282" y="714356"/>
          <a:ext cx="864399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14282" y="1985272"/>
            <a:ext cx="8643998" cy="480131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 rtl="1"/>
            <a:r>
              <a:rPr lang="fa-IR" sz="2800" dirty="0" smtClean="0">
                <a:cs typeface="B Nazanin" pitchFamily="2" charset="-78"/>
              </a:rPr>
              <a:t>ویژگیهای جهان از نگاه جهان شناسی اسلامی(ادامه):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>
                <a:cs typeface="B Nazanin" pitchFamily="2" charset="-78"/>
              </a:rPr>
              <a:t>مرتبه نازله جهانی دیگر: واقعیات این جهان، درجه تنزل یافته  واقعیات جهان غیب است.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>
                <a:cs typeface="B Nazanin" pitchFamily="2" charset="-78"/>
              </a:rPr>
              <a:t>وجود جهان ابدیت و جاودان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>
                <a:cs typeface="B Nazanin" pitchFamily="2" charset="-78"/>
              </a:rPr>
              <a:t>نظام علّی و معلولی جهان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>
                <a:cs typeface="B Nazanin" pitchFamily="2" charset="-78"/>
              </a:rPr>
              <a:t>جهان ، واقعیتی هدایت شده است(غریزه،حس ، عقل،الهام و وحی همگی مراتب هدایت عامه جهان هستند.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>
                <a:cs typeface="B Nazanin" pitchFamily="2" charset="-78"/>
              </a:rPr>
              <a:t>سازگاری خیر و شر درجهان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>
                <a:cs typeface="B Nazanin" pitchFamily="2" charset="-78"/>
              </a:rPr>
              <a:t>جهان موجودی زنده است.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 smtClean="0">
                <a:cs typeface="B Nazanin" pitchFamily="2" charset="-78"/>
              </a:rPr>
              <a:t>حقانیت جهان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600" dirty="0" smtClean="0">
                <a:cs typeface="B Nazanin" pitchFamily="2" charset="-78"/>
              </a:rPr>
              <a:t>وحدت جهان :جهان از نوعی وحدت ، شبیه وحدت ارگانیک زنده برخوردار است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4282" y="71414"/>
            <a:ext cx="864399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عمومی اسلام</a:t>
            </a:r>
          </a:p>
        </p:txBody>
      </p:sp>
    </p:spTree>
    <p:extLst>
      <p:ext uri="{BB962C8B-B14F-4D97-AF65-F5344CB8AC3E}">
        <p14:creationId xmlns:p14="http://schemas.microsoft.com/office/powerpoint/2010/main" val="622330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214282" y="714356"/>
          <a:ext cx="864399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14282" y="71414"/>
            <a:ext cx="864399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عمومی اسلام</a:t>
            </a:r>
          </a:p>
        </p:txBody>
      </p:sp>
      <p:graphicFrame>
        <p:nvGraphicFramePr>
          <p:cNvPr id="6" name="Diagram 5"/>
          <p:cNvGraphicFramePr/>
          <p:nvPr/>
        </p:nvGraphicFramePr>
        <p:xfrm>
          <a:off x="71406" y="2000240"/>
          <a:ext cx="8858312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9" name="Diagram 8"/>
          <p:cNvGraphicFramePr/>
          <p:nvPr/>
        </p:nvGraphicFramePr>
        <p:xfrm>
          <a:off x="214282" y="4000504"/>
          <a:ext cx="6096000" cy="2428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30" name="Down Arrow 29"/>
          <p:cNvSpPr/>
          <p:nvPr/>
        </p:nvSpPr>
        <p:spPr>
          <a:xfrm>
            <a:off x="500034" y="3357562"/>
            <a:ext cx="357190" cy="642942"/>
          </a:xfrm>
          <a:prstGeom prst="downArrow">
            <a:avLst/>
          </a:prstGeom>
          <a:solidFill>
            <a:srgbClr val="FFFF66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814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214282" y="714356"/>
          <a:ext cx="864399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14282" y="71414"/>
            <a:ext cx="864399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عمومی اسلام</a:t>
            </a:r>
          </a:p>
        </p:txBody>
      </p:sp>
      <p:graphicFrame>
        <p:nvGraphicFramePr>
          <p:cNvPr id="6" name="Diagram 5"/>
          <p:cNvGraphicFramePr/>
          <p:nvPr/>
        </p:nvGraphicFramePr>
        <p:xfrm>
          <a:off x="71406" y="2000240"/>
          <a:ext cx="8858312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9" name="Diagram 8"/>
          <p:cNvGraphicFramePr/>
          <p:nvPr/>
        </p:nvGraphicFramePr>
        <p:xfrm>
          <a:off x="1000100" y="4071942"/>
          <a:ext cx="6310314" cy="2000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30" name="Down Arrow 29"/>
          <p:cNvSpPr/>
          <p:nvPr/>
        </p:nvSpPr>
        <p:spPr>
          <a:xfrm>
            <a:off x="1714480" y="3429000"/>
            <a:ext cx="357190" cy="571504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379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214282" y="714356"/>
          <a:ext cx="864399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14282" y="71414"/>
            <a:ext cx="864399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عمومی اسلام</a:t>
            </a:r>
          </a:p>
        </p:txBody>
      </p:sp>
      <p:graphicFrame>
        <p:nvGraphicFramePr>
          <p:cNvPr id="6" name="Diagram 5"/>
          <p:cNvGraphicFramePr/>
          <p:nvPr/>
        </p:nvGraphicFramePr>
        <p:xfrm>
          <a:off x="71406" y="2000240"/>
          <a:ext cx="8858312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0" name="Down Arrow 29"/>
          <p:cNvSpPr/>
          <p:nvPr/>
        </p:nvSpPr>
        <p:spPr>
          <a:xfrm>
            <a:off x="2857488" y="3429000"/>
            <a:ext cx="357190" cy="571504"/>
          </a:xfrm>
          <a:prstGeom prst="downArrow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Diagram 6"/>
          <p:cNvGraphicFramePr/>
          <p:nvPr/>
        </p:nvGraphicFramePr>
        <p:xfrm>
          <a:off x="1214414" y="4000504"/>
          <a:ext cx="6286544" cy="2643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3092702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596" y="1357298"/>
            <a:ext cx="8229600" cy="150019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fa-IR" sz="36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خلاصه فصل اول کتاب</a:t>
            </a:r>
            <a:r>
              <a:rPr lang="fa-IR" sz="48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/>
            </a:r>
            <a:br>
              <a:rPr lang="fa-IR" sz="48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</a:br>
            <a:r>
              <a:rPr lang="fa-IR" sz="48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مبانی و اصول مدیریت اسلامی</a:t>
            </a:r>
            <a:endParaRPr lang="en-US" sz="4800" dirty="0">
              <a:solidFill>
                <a:schemeClr val="accent2">
                  <a:lumMod val="75000"/>
                </a:schemeClr>
              </a:solidFill>
              <a:cs typeface="B Majid Shadow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4414" y="3390912"/>
            <a:ext cx="6643734" cy="153828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fa-IR" sz="20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نویسندگان 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fa-IR" sz="20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دکتر علیرضا علی احمدی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lang="fa-IR" sz="20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دکتر حسین علی احمدی</a:t>
            </a:r>
            <a:endParaRPr lang="en-US" sz="2000" dirty="0">
              <a:solidFill>
                <a:schemeClr val="accent2">
                  <a:lumMod val="75000"/>
                </a:schemeClr>
              </a:solidFill>
              <a:cs typeface="B Majid Shadow" pitchFamily="2" charset="-78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071670" y="5214950"/>
            <a:ext cx="4357718" cy="14287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R="0" lvl="0" algn="ctr" fontAlgn="auto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sz="20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استاد درس : دکتر حسین علی احمدی</a:t>
            </a:r>
            <a:endParaRPr lang="en-US" sz="2000" dirty="0" smtClean="0">
              <a:solidFill>
                <a:schemeClr val="accent2">
                  <a:lumMod val="75000"/>
                </a:schemeClr>
              </a:solidFill>
              <a:cs typeface="B Majid Shadow" pitchFamily="2" charset="-78"/>
            </a:endParaRPr>
          </a:p>
          <a:p>
            <a:pPr marR="0" lvl="0" algn="ctr" rtl="1" fontAlgn="auto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sz="20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خلاصه سازی : جمشید عادلی مقدم</a:t>
            </a:r>
          </a:p>
          <a:p>
            <a:pPr marR="0" lvl="0" algn="ctr" rtl="1" fontAlgn="auto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sz="20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مهرماه 92</a:t>
            </a:r>
            <a:endParaRPr lang="en-US" sz="2000" dirty="0" smtClean="0">
              <a:solidFill>
                <a:schemeClr val="accent2">
                  <a:lumMod val="75000"/>
                </a:schemeClr>
              </a:solidFill>
              <a:cs typeface="B Majid Shadow" pitchFamily="2" charset="-78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2357422" y="500018"/>
            <a:ext cx="4357718" cy="64296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a-IR" sz="48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بنام خدا</a:t>
            </a:r>
            <a:endParaRPr lang="en-US" sz="4800" dirty="0" smtClean="0">
              <a:solidFill>
                <a:schemeClr val="accent2">
                  <a:lumMod val="75000"/>
                </a:schemeClr>
              </a:solidFill>
              <a:cs typeface="B Majid Shadow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6766064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214282" y="714356"/>
          <a:ext cx="864399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14282" y="71414"/>
            <a:ext cx="864399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عمومی اسلام</a:t>
            </a:r>
          </a:p>
        </p:txBody>
      </p:sp>
      <p:graphicFrame>
        <p:nvGraphicFramePr>
          <p:cNvPr id="6" name="Diagram 5"/>
          <p:cNvGraphicFramePr/>
          <p:nvPr/>
        </p:nvGraphicFramePr>
        <p:xfrm>
          <a:off x="71406" y="2000240"/>
          <a:ext cx="8858312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0" name="Down Arrow 29"/>
          <p:cNvSpPr/>
          <p:nvPr/>
        </p:nvSpPr>
        <p:spPr>
          <a:xfrm>
            <a:off x="4286248" y="3357562"/>
            <a:ext cx="357190" cy="357190"/>
          </a:xfrm>
          <a:prstGeom prst="downArrow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357158" y="3714750"/>
          <a:ext cx="8358245" cy="3000376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671649"/>
                <a:gridCol w="1671649"/>
                <a:gridCol w="1671649"/>
                <a:gridCol w="1671649"/>
                <a:gridCol w="1671649"/>
              </a:tblGrid>
              <a:tr h="750094">
                <a:tc>
                  <a:txBody>
                    <a:bodyPr/>
                    <a:lstStyle/>
                    <a:p>
                      <a:pPr algn="ctr" rtl="1"/>
                      <a:r>
                        <a:rPr lang="fa-IR" sz="1700" b="1" dirty="0" smtClean="0">
                          <a:cs typeface="B Mitra" pitchFamily="2" charset="-78"/>
                        </a:rPr>
                        <a:t>اصل امکان خطایابی انسان</a:t>
                      </a:r>
                      <a:endParaRPr lang="en-US" sz="1700" b="1" dirty="0"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700" b="1" dirty="0" smtClean="0">
                          <a:cs typeface="B Mitra" pitchFamily="2" charset="-78"/>
                        </a:rPr>
                        <a:t>اصل ارتباط آگاهیهای</a:t>
                      </a:r>
                      <a:r>
                        <a:rPr lang="fa-IR" sz="1700" b="1" baseline="0" dirty="0" smtClean="0">
                          <a:cs typeface="B Mitra" pitchFamily="2" charset="-78"/>
                        </a:rPr>
                        <a:t> انسان</a:t>
                      </a:r>
                      <a:endParaRPr lang="en-US" sz="1700" b="1" dirty="0"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700" b="1" dirty="0" smtClean="0">
                          <a:cs typeface="B Mitra" pitchFamily="2" charset="-78"/>
                        </a:rPr>
                        <a:t>اصل امکان</a:t>
                      </a:r>
                      <a:r>
                        <a:rPr lang="fa-IR" sz="1700" b="1" baseline="0" dirty="0" smtClean="0">
                          <a:cs typeface="B Mitra" pitchFamily="2" charset="-78"/>
                        </a:rPr>
                        <a:t> درک غیب و شهود</a:t>
                      </a:r>
                      <a:endParaRPr lang="en-US" sz="1700" b="1" dirty="0"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700" b="1" dirty="0" smtClean="0">
                          <a:cs typeface="B Mitra" pitchFamily="2" charset="-78"/>
                        </a:rPr>
                        <a:t>اصل امکان درک آفاق و انفس</a:t>
                      </a:r>
                      <a:endParaRPr lang="en-US" sz="1700" b="1" dirty="0"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700" b="1" dirty="0" smtClean="0">
                          <a:cs typeface="B Mitra" pitchFamily="2" charset="-78"/>
                        </a:rPr>
                        <a:t>اصل</a:t>
                      </a:r>
                      <a:r>
                        <a:rPr lang="fa-IR" sz="1700" b="1" baseline="0" dirty="0" smtClean="0">
                          <a:cs typeface="B Mitra" pitchFamily="2" charset="-78"/>
                        </a:rPr>
                        <a:t> تعدد ابزارو طرق شناخت</a:t>
                      </a:r>
                      <a:endParaRPr lang="en-US" sz="1700" b="1" dirty="0">
                        <a:cs typeface="B Mitra" pitchFamily="2" charset="-78"/>
                      </a:endParaRPr>
                    </a:p>
                  </a:txBody>
                  <a:tcPr/>
                </a:tc>
              </a:tr>
              <a:tr h="750094">
                <a:tc>
                  <a:txBody>
                    <a:bodyPr/>
                    <a:lstStyle/>
                    <a:p>
                      <a:pPr algn="ctr" rtl="1"/>
                      <a:r>
                        <a:rPr lang="fa-IR" sz="1700" b="1" dirty="0" smtClean="0">
                          <a:cs typeface="B Mitra" pitchFamily="2" charset="-78"/>
                        </a:rPr>
                        <a:t>اصل امکان ادراک</a:t>
                      </a:r>
                      <a:r>
                        <a:rPr lang="fa-IR" sz="1700" b="1" baseline="0" dirty="0" smtClean="0">
                          <a:cs typeface="B Mitra" pitchFamily="2" charset="-78"/>
                        </a:rPr>
                        <a:t> احسن</a:t>
                      </a:r>
                      <a:endParaRPr lang="en-US" sz="1700" b="1" dirty="0"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700" b="1" dirty="0" smtClean="0">
                          <a:cs typeface="B Mitra" pitchFamily="2" charset="-78"/>
                        </a:rPr>
                        <a:t>اصل وجود عقل در انسان</a:t>
                      </a:r>
                      <a:endParaRPr lang="en-US" sz="1700" b="1" dirty="0"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700" b="1" dirty="0" smtClean="0">
                          <a:cs typeface="B Mitra" pitchFamily="2" charset="-78"/>
                        </a:rPr>
                        <a:t>اصل تنوع فعالیت ذهنی بشر</a:t>
                      </a:r>
                      <a:endParaRPr lang="en-US" sz="1700" b="1" dirty="0"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700" b="1" dirty="0" smtClean="0">
                          <a:cs typeface="B Mitra" pitchFamily="2" charset="-78"/>
                        </a:rPr>
                        <a:t>اصل تکامل</a:t>
                      </a:r>
                      <a:r>
                        <a:rPr lang="fa-IR" sz="1700" b="1" baseline="0" dirty="0" smtClean="0">
                          <a:cs typeface="B Mitra" pitchFamily="2" charset="-78"/>
                        </a:rPr>
                        <a:t> آگاهی انسان</a:t>
                      </a:r>
                      <a:endParaRPr lang="en-US" sz="1700" b="1" dirty="0"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700" b="1" dirty="0" smtClean="0">
                          <a:cs typeface="B Mitra" pitchFamily="2" charset="-78"/>
                        </a:rPr>
                        <a:t>انسان ، موجودی خودآگاه</a:t>
                      </a:r>
                      <a:endParaRPr lang="en-US" sz="1700" b="1" dirty="0">
                        <a:cs typeface="B Mitra" pitchFamily="2" charset="-78"/>
                      </a:endParaRPr>
                    </a:p>
                  </a:txBody>
                  <a:tcPr/>
                </a:tc>
              </a:tr>
              <a:tr h="750094">
                <a:tc>
                  <a:txBody>
                    <a:bodyPr/>
                    <a:lstStyle/>
                    <a:p>
                      <a:pPr algn="ctr" rtl="1"/>
                      <a:r>
                        <a:rPr lang="fa-IR" sz="1700" b="1" dirty="0" smtClean="0">
                          <a:cs typeface="B Mitra" pitchFamily="2" charset="-78"/>
                        </a:rPr>
                        <a:t>اصل آگاهی حصولی انسان</a:t>
                      </a:r>
                      <a:endParaRPr lang="en-US" sz="1700" b="1" dirty="0"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700" b="1" dirty="0" smtClean="0">
                          <a:cs typeface="B Mitra" pitchFamily="2" charset="-78"/>
                        </a:rPr>
                        <a:t>اصل درک اعتباریات</a:t>
                      </a:r>
                      <a:endParaRPr lang="en-US" sz="1700" b="1" dirty="0"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700" b="1" dirty="0" smtClean="0">
                          <a:cs typeface="B Mitra" pitchFamily="2" charset="-78"/>
                        </a:rPr>
                        <a:t>اصل امکان اندیشه مطلق</a:t>
                      </a:r>
                      <a:endParaRPr lang="en-US" sz="1700" b="1" dirty="0"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700" b="1" dirty="0" smtClean="0">
                          <a:cs typeface="B Mitra" pitchFamily="2" charset="-78"/>
                        </a:rPr>
                        <a:t>اصل رابطه متقابل ذهن و عین انسان</a:t>
                      </a:r>
                      <a:endParaRPr lang="en-US" sz="1700" b="1" dirty="0"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700" b="1" dirty="0" smtClean="0">
                          <a:cs typeface="B Mitra" pitchFamily="2" charset="-78"/>
                        </a:rPr>
                        <a:t>اصل وسعت ظرفیت انسانی</a:t>
                      </a:r>
                      <a:endParaRPr lang="en-US" sz="1700" b="1" dirty="0">
                        <a:cs typeface="B Mitra" pitchFamily="2" charset="-78"/>
                      </a:endParaRPr>
                    </a:p>
                  </a:txBody>
                  <a:tcPr/>
                </a:tc>
              </a:tr>
              <a:tr h="750094">
                <a:tc>
                  <a:txBody>
                    <a:bodyPr/>
                    <a:lstStyle/>
                    <a:p>
                      <a:pPr algn="ctr" rtl="1"/>
                      <a:r>
                        <a:rPr lang="fa-IR" sz="1700" b="1" dirty="0" smtClean="0">
                          <a:cs typeface="B Mitra" pitchFamily="2" charset="-78"/>
                        </a:rPr>
                        <a:t>اصل استناد</a:t>
                      </a:r>
                      <a:r>
                        <a:rPr lang="fa-IR" sz="1700" b="1" baseline="0" dirty="0" smtClean="0">
                          <a:cs typeface="B Mitra" pitchFamily="2" charset="-78"/>
                        </a:rPr>
                        <a:t> فعل به روح</a:t>
                      </a:r>
                      <a:endParaRPr lang="en-US" sz="1700" b="1" dirty="0"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700" b="1" dirty="0" smtClean="0">
                          <a:cs typeface="B Mitra" pitchFamily="2" charset="-78"/>
                        </a:rPr>
                        <a:t>اصل مدرک لذات</a:t>
                      </a:r>
                      <a:r>
                        <a:rPr lang="fa-IR" sz="1700" b="1" baseline="0" dirty="0" smtClean="0">
                          <a:cs typeface="B Mitra" pitchFamily="2" charset="-78"/>
                        </a:rPr>
                        <a:t> بودن انسان</a:t>
                      </a:r>
                      <a:endParaRPr lang="en-US" sz="1700" b="1" dirty="0"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700" b="1" dirty="0" smtClean="0">
                          <a:cs typeface="B Mitra" pitchFamily="2" charset="-78"/>
                        </a:rPr>
                        <a:t>اصل تجربه پذیری انسان</a:t>
                      </a:r>
                      <a:endParaRPr lang="en-US" sz="1700" b="1" dirty="0"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700" b="1" dirty="0" smtClean="0">
                          <a:cs typeface="B Mitra" pitchFamily="2" charset="-78"/>
                        </a:rPr>
                        <a:t>اصل امکان شناخت یقینی بشر</a:t>
                      </a:r>
                      <a:endParaRPr lang="en-US" sz="1700" b="1" dirty="0">
                        <a:cs typeface="B Mitra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sz="1700" b="1" dirty="0">
                        <a:cs typeface="B Mitra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402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214282" y="714356"/>
          <a:ext cx="864399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14282" y="71414"/>
            <a:ext cx="864399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عمومی اسلام</a:t>
            </a:r>
          </a:p>
        </p:txBody>
      </p:sp>
      <p:graphicFrame>
        <p:nvGraphicFramePr>
          <p:cNvPr id="6" name="Diagram 5"/>
          <p:cNvGraphicFramePr/>
          <p:nvPr/>
        </p:nvGraphicFramePr>
        <p:xfrm>
          <a:off x="71406" y="2000240"/>
          <a:ext cx="8858312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0" name="Down Arrow 29"/>
          <p:cNvSpPr/>
          <p:nvPr/>
        </p:nvSpPr>
        <p:spPr>
          <a:xfrm>
            <a:off x="5429256" y="3429000"/>
            <a:ext cx="357190" cy="571504"/>
          </a:xfrm>
          <a:prstGeom prst="downArrow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Diagram 6"/>
          <p:cNvGraphicFramePr/>
          <p:nvPr/>
        </p:nvGraphicFramePr>
        <p:xfrm>
          <a:off x="642910" y="4000504"/>
          <a:ext cx="7572428" cy="2643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243580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214282" y="714356"/>
          <a:ext cx="864399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14282" y="71414"/>
            <a:ext cx="864399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عمومی اسلام</a:t>
            </a:r>
          </a:p>
        </p:txBody>
      </p:sp>
      <p:graphicFrame>
        <p:nvGraphicFramePr>
          <p:cNvPr id="6" name="Diagram 5"/>
          <p:cNvGraphicFramePr/>
          <p:nvPr/>
        </p:nvGraphicFramePr>
        <p:xfrm>
          <a:off x="71406" y="2000240"/>
          <a:ext cx="8858312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0" name="Down Arrow 29"/>
          <p:cNvSpPr/>
          <p:nvPr/>
        </p:nvSpPr>
        <p:spPr>
          <a:xfrm>
            <a:off x="6858016" y="3357562"/>
            <a:ext cx="357190" cy="357190"/>
          </a:xfrm>
          <a:prstGeom prst="downArrow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Diagram 6"/>
          <p:cNvGraphicFramePr/>
          <p:nvPr/>
        </p:nvGraphicFramePr>
        <p:xfrm>
          <a:off x="357158" y="3714752"/>
          <a:ext cx="8286808" cy="29289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139842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214282" y="714356"/>
          <a:ext cx="8643998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14282" y="71414"/>
            <a:ext cx="864399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عمومی اسلام</a:t>
            </a:r>
          </a:p>
        </p:txBody>
      </p:sp>
      <p:graphicFrame>
        <p:nvGraphicFramePr>
          <p:cNvPr id="6" name="Diagram 5"/>
          <p:cNvGraphicFramePr/>
          <p:nvPr/>
        </p:nvGraphicFramePr>
        <p:xfrm>
          <a:off x="71406" y="2000240"/>
          <a:ext cx="8858312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0" name="Down Arrow 29"/>
          <p:cNvSpPr/>
          <p:nvPr/>
        </p:nvSpPr>
        <p:spPr>
          <a:xfrm>
            <a:off x="8001024" y="3357562"/>
            <a:ext cx="357190" cy="357190"/>
          </a:xfrm>
          <a:prstGeom prst="downArrow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85720" y="3739598"/>
            <a:ext cx="8501122" cy="30469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B050"/>
                </a:solidFill>
                <a:cs typeface="B Mitra" pitchFamily="2" charset="-78"/>
              </a:rPr>
              <a:t>اصولی مثل : خلافت الهی / تاثیر نیت در سعادت / دوبعدی بودن دل انسان / کمالات روحی بشر / روحیات معنوی / کرامت انسان / وابستگی انسان به مبدا / ترکیبی بودن ماهیت انسان / تقدم معنویت بر مادیت / ابزاری بودن هستی مادی برای انسان / حیات طیبه انسانی / هدفداری خلقت انسان / تفاوت ذاتی / ویژگیهای منفی / کمال انسان / ریاست طلبی انسان / نیاز به رهبری / امانتداری انسان / تعامل ظاهر و باطن / بقای روح انسان / واقعی بودن ارزشها / آخرت گرایی / رابطه طبیعت شناسی و خداشناسی / هماهنگی مظاهر انسانی / نوع دوستی / شخصیت داری انسان / عبودیت انسان / انسان محوری / بالقوده بودن استعدادهای انسان / آمیختگی زندگی انسانی و حیوانی / کنترل غرایز / سیری ناپذیری / نیازهای ذاتی و </a:t>
            </a:r>
            <a:r>
              <a:rPr lang="fa-IR" sz="2400" smtClean="0">
                <a:solidFill>
                  <a:srgbClr val="00B050"/>
                </a:solidFill>
                <a:cs typeface="B Mitra" pitchFamily="2" charset="-78"/>
              </a:rPr>
              <a:t>غیر ذاتی.</a:t>
            </a:r>
            <a:endParaRPr lang="en-US" sz="2400" dirty="0">
              <a:solidFill>
                <a:srgbClr val="00B050"/>
              </a:solidFill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66072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214282" y="571480"/>
          <a:ext cx="8643998" cy="1285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14282" y="71414"/>
            <a:ext cx="864399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عمومی اسلام</a:t>
            </a:r>
          </a:p>
        </p:txBody>
      </p:sp>
      <p:sp>
        <p:nvSpPr>
          <p:cNvPr id="30" name="Down Arrow 29"/>
          <p:cNvSpPr/>
          <p:nvPr/>
        </p:nvSpPr>
        <p:spPr>
          <a:xfrm>
            <a:off x="7643834" y="1785926"/>
            <a:ext cx="357190" cy="357190"/>
          </a:xfrm>
          <a:prstGeom prst="downArrow">
            <a:avLst/>
          </a:prstGeom>
          <a:solidFill>
            <a:srgbClr val="FFFF66"/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57158" y="2143116"/>
            <a:ext cx="8501122" cy="2677656"/>
          </a:xfrm>
          <a:prstGeom prst="rect">
            <a:avLst/>
          </a:prstGeom>
          <a:solidFill>
            <a:srgbClr val="FFFF66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 rtl="1">
              <a:buFont typeface="Arial" pitchFamily="34" charset="0"/>
              <a:buChar char="•"/>
            </a:pPr>
            <a:r>
              <a:rPr lang="fa-IR" sz="2800" dirty="0" smtClean="0">
                <a:cs typeface="B Mitra" pitchFamily="2" charset="-78"/>
              </a:rPr>
              <a:t>تعریف دین : مجموعه ای از عقاید که محور آن را خدا و ماوراءالطبیعه تشکیل می دهد بعلاوه سلسله ای از ارزشها، احکام و دستورلعملهای متناسب با آن.</a:t>
            </a:r>
          </a:p>
          <a:p>
            <a:pPr algn="just" rtl="1">
              <a:buFont typeface="Arial" pitchFamily="34" charset="0"/>
              <a:buChar char="•"/>
            </a:pPr>
            <a:endParaRPr lang="fa-IR" sz="2800" dirty="0" smtClean="0">
              <a:cs typeface="B Mitra" pitchFamily="2" charset="-78"/>
            </a:endParaRPr>
          </a:p>
          <a:p>
            <a:pPr algn="just" rtl="1">
              <a:buFont typeface="Arial" pitchFamily="34" charset="0"/>
              <a:buChar char="•"/>
            </a:pPr>
            <a:r>
              <a:rPr lang="fa-IR" sz="2800" dirty="0" smtClean="0">
                <a:cs typeface="B Mitra" pitchFamily="2" charset="-78"/>
              </a:rPr>
              <a:t>تعریف معرفت دینی : مجموعه شناختهایی که درباره ادیان الهی در بخشهای عقاید ، اخلاق و احکام و به عبارت دیگر در بخشهای عقیدتی و ارزشی (هست ها و بایدها) وجود دارد.</a:t>
            </a:r>
            <a:endParaRPr lang="en-US" sz="2800" dirty="0">
              <a:cs typeface="B Mitra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596" y="5000636"/>
            <a:ext cx="8501122" cy="1384995"/>
          </a:xfrm>
          <a:prstGeom prst="rect">
            <a:avLst/>
          </a:prstGeom>
          <a:solidFill>
            <a:srgbClr val="FFFF66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 rtl="1">
              <a:buFont typeface="Arial" pitchFamily="34" charset="0"/>
              <a:buChar char="•"/>
            </a:pPr>
            <a:r>
              <a:rPr lang="fa-IR" sz="2800" dirty="0" smtClean="0">
                <a:cs typeface="B Mitra" pitchFamily="2" charset="-78"/>
              </a:rPr>
              <a:t>اهداف دین (علامه طباطبایی) : دین ،راه سعادت انسانی و اصلاح کننده امور حیاتی / شناساندن خلقت انسان از آغاز تا انجام / تعادل قوای انسان / هماهنگی میان دنیا و آخرت انسان / هماهنگی میان ماده و معنا</a:t>
            </a:r>
          </a:p>
        </p:txBody>
      </p:sp>
    </p:spTree>
    <p:extLst>
      <p:ext uri="{BB962C8B-B14F-4D97-AF65-F5344CB8AC3E}">
        <p14:creationId xmlns:p14="http://schemas.microsoft.com/office/powerpoint/2010/main" val="416239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214282" y="571480"/>
          <a:ext cx="8643998" cy="1285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14282" y="71414"/>
            <a:ext cx="864399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عمومی اسلام</a:t>
            </a:r>
          </a:p>
        </p:txBody>
      </p:sp>
      <p:sp>
        <p:nvSpPr>
          <p:cNvPr id="30" name="Down Arrow 29"/>
          <p:cNvSpPr/>
          <p:nvPr/>
        </p:nvSpPr>
        <p:spPr>
          <a:xfrm>
            <a:off x="7643834" y="1785926"/>
            <a:ext cx="357190" cy="357190"/>
          </a:xfrm>
          <a:prstGeom prst="downArrow">
            <a:avLst/>
          </a:prstGeom>
          <a:solidFill>
            <a:srgbClr val="FFFF66"/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57158" y="2143116"/>
            <a:ext cx="8501122" cy="523220"/>
          </a:xfrm>
          <a:prstGeom prst="rect">
            <a:avLst/>
          </a:prstGeom>
          <a:solidFill>
            <a:srgbClr val="FFFF66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 rtl="1">
              <a:buFont typeface="Arial" pitchFamily="34" charset="0"/>
              <a:buChar char="•"/>
            </a:pPr>
            <a:r>
              <a:rPr lang="fa-IR" sz="2800" dirty="0" smtClean="0">
                <a:cs typeface="B Mitra" pitchFamily="2" charset="-78"/>
              </a:rPr>
              <a:t>جامعیت دین اسلام : امتیاز اسلام نسبت به ادیان دیگر خداست. </a:t>
            </a:r>
            <a:endParaRPr lang="en-US" sz="2800" dirty="0">
              <a:cs typeface="B Mitra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58" y="2857496"/>
            <a:ext cx="8501122" cy="3539430"/>
          </a:xfrm>
          <a:prstGeom prst="rect">
            <a:avLst/>
          </a:prstGeom>
          <a:solidFill>
            <a:srgbClr val="FFFF66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 rtl="1">
              <a:buFont typeface="Arial" pitchFamily="34" charset="0"/>
              <a:buChar char="•"/>
            </a:pPr>
            <a:r>
              <a:rPr lang="fa-IR" sz="2800" dirty="0" smtClean="0">
                <a:cs typeface="B Mitra" pitchFamily="2" charset="-78"/>
              </a:rPr>
              <a:t>روشهای تعیین قلمرو دین :</a:t>
            </a:r>
          </a:p>
          <a:p>
            <a:pPr lvl="1" algn="just" rtl="1">
              <a:buFont typeface="Arial" pitchFamily="34" charset="0"/>
              <a:buChar char="•"/>
            </a:pPr>
            <a:r>
              <a:rPr lang="fa-IR" sz="2800" dirty="0" smtClean="0">
                <a:cs typeface="B Mitra" pitchFamily="2" charset="-78"/>
              </a:rPr>
              <a:t>دیدگاه درون دینی : دین را عهده دار تبیین تئوری نیز می داند و معتقد است تئوری را از می توان از مجموع آموزه های دین کشف کرد.</a:t>
            </a:r>
          </a:p>
          <a:p>
            <a:pPr lvl="1" algn="just" rtl="1">
              <a:buFont typeface="Arial" pitchFamily="34" charset="0"/>
              <a:buChar char="•"/>
            </a:pPr>
            <a:r>
              <a:rPr lang="fa-IR" sz="2800" dirty="0" smtClean="0">
                <a:cs typeface="B Mitra" pitchFamily="2" charset="-78"/>
              </a:rPr>
              <a:t>دیدگاه برون دینی : معتقد است دین فاقد تئوری است . این دیدگاه بر اساس انتظارات خود تئوری ها را طراحی می کند و بعد ، از دین می خواهد که خود را با تئوری سازگار کند.</a:t>
            </a:r>
          </a:p>
          <a:p>
            <a:pPr algn="just" rtl="1">
              <a:buFont typeface="Arial" pitchFamily="34" charset="0"/>
              <a:buChar char="•"/>
            </a:pPr>
            <a:r>
              <a:rPr lang="fa-IR" sz="2800" dirty="0" smtClean="0">
                <a:cs typeface="B Mitra" pitchFamily="2" charset="-78"/>
              </a:rPr>
              <a:t>اجتهاد پذیری : کلیات اسلامی به گونه ای طراحی شده است که اجتهاد پذیر است. اجتهاد یعنی کشف و تطبیق اصول کلی و ثابت بر موارد جزئی و متغیر.</a:t>
            </a:r>
          </a:p>
        </p:txBody>
      </p:sp>
    </p:spTree>
    <p:extLst>
      <p:ext uri="{BB962C8B-B14F-4D97-AF65-F5344CB8AC3E}">
        <p14:creationId xmlns:p14="http://schemas.microsoft.com/office/powerpoint/2010/main" val="293108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214282" y="571480"/>
          <a:ext cx="8643998" cy="1285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14282" y="71414"/>
            <a:ext cx="864399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مبانی عمومی اسلام</a:t>
            </a:r>
          </a:p>
        </p:txBody>
      </p:sp>
      <p:sp>
        <p:nvSpPr>
          <p:cNvPr id="30" name="Down Arrow 29"/>
          <p:cNvSpPr/>
          <p:nvPr/>
        </p:nvSpPr>
        <p:spPr>
          <a:xfrm>
            <a:off x="7643834" y="1785926"/>
            <a:ext cx="357190" cy="357190"/>
          </a:xfrm>
          <a:prstGeom prst="downArrow">
            <a:avLst/>
          </a:prstGeom>
          <a:solidFill>
            <a:srgbClr val="FFFF66"/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57158" y="2143116"/>
            <a:ext cx="8501122" cy="3970318"/>
          </a:xfrm>
          <a:prstGeom prst="rect">
            <a:avLst/>
          </a:prstGeom>
          <a:solidFill>
            <a:srgbClr val="FFFF66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 rtl="1">
              <a:buFont typeface="Arial" pitchFamily="34" charset="0"/>
              <a:buChar char="•"/>
            </a:pPr>
            <a:r>
              <a:rPr lang="fa-IR" sz="2800" dirty="0" smtClean="0">
                <a:cs typeface="B Mitra" pitchFamily="2" charset="-78"/>
              </a:rPr>
              <a:t>اصولی همچون : سماحت و سهولت دین / زندگی گرایی / حقوق و آزادی فردی / اجتماعی بودن اصل شورا / تقدم جامعه بر فرد / منتفی بودن ضرر / اصالت فایده / اصالت خیر در مبادلات / حرمت ربا / نهی از غرر (نهی معاملات جاهلانه و ریسکی ) / ضدیت با ضد عقل / ضدیت با ضد اراده / قداست کار و شغل / ممنوعیت استثمار / حرمت اسراف و تبذیر / توسعه در زندگی / نفی رشوه / درآمد بر پایه مصلحت و نه مطلوبیت(موضوع مکاسب محرمه ) / نفی احتکار / نفی کسب درآمد از مشاغل مقدس / قداست دفاع از حقوق / اصلاح جویی و مبارزه با فساد / توحید / الغای وسایط / امکان همزیستی با اهل توحید / مساوات و نفی تبعیض / دوجنسی بودن حقوق و تکالیف / رابطه عقل با دین / جایگاه عرف در دین / پذیرش اراده تشریعی خدا.</a:t>
            </a:r>
            <a:endParaRPr lang="en-US" sz="2800" dirty="0"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5266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596" y="1928802"/>
            <a:ext cx="8229600" cy="214314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fa-IR" sz="80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پایان فصل اول</a:t>
            </a:r>
            <a:endParaRPr lang="en-US" sz="11500" dirty="0">
              <a:solidFill>
                <a:schemeClr val="accent2">
                  <a:lumMod val="75000"/>
                </a:schemeClr>
              </a:solidFill>
              <a:cs typeface="B Majid Shadow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1748708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fa-IR" dirty="0" smtClean="0">
                <a:cs typeface="B Mitra" pitchFamily="2" charset="-78"/>
              </a:rPr>
              <a:t>مقدمه:تقدم مفروضات بر دانش مدیریت</a:t>
            </a:r>
            <a:endParaRPr lang="en-US" dirty="0">
              <a:cs typeface="B Mitra" pitchFamily="2" charset="-78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28596" y="1071546"/>
          <a:ext cx="8229600" cy="5214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85511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58" y="571480"/>
            <a:ext cx="835824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Esfehan" pitchFamily="2" charset="-78"/>
              </a:rPr>
              <a:t>هدف علم مدیریت ازمنظر دین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5720" y="1857364"/>
            <a:ext cx="8358246" cy="286232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6000" dirty="0" smtClean="0">
                <a:cs typeface="B Homa" pitchFamily="2" charset="-78"/>
              </a:rPr>
              <a:t>تکامل کارکنان در مسیر معنوی و ملکوتی آنها در حین انجام وظایف و ماموریتهای سازمانی</a:t>
            </a:r>
            <a:endParaRPr lang="en-US" sz="6000" dirty="0">
              <a:cs typeface="B Hom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49137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58" y="214290"/>
            <a:ext cx="835824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چرا علم مدیریت از مفروضات آن تاثیر پذیر است؟(1)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5720" y="1214422"/>
            <a:ext cx="8358246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600" dirty="0" smtClean="0">
                <a:cs typeface="B Homa" pitchFamily="2" charset="-78"/>
              </a:rPr>
              <a:t>مدیریت از جنس تدبیر است</a:t>
            </a:r>
            <a:endParaRPr lang="en-US" sz="3600" dirty="0">
              <a:cs typeface="B Homa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2363924"/>
            <a:ext cx="8358246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600" dirty="0" smtClean="0">
                <a:cs typeface="B Homa" pitchFamily="2" charset="-78"/>
              </a:rPr>
              <a:t>تدبیر از جنس حکمت عملی است</a:t>
            </a:r>
            <a:endParaRPr lang="en-US" sz="3600" dirty="0">
              <a:cs typeface="B Homa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3571876"/>
            <a:ext cx="8358246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600" dirty="0" smtClean="0">
                <a:cs typeface="B Homa" pitchFamily="2" charset="-78"/>
              </a:rPr>
              <a:t>حکمت عملی تحت تاثیر حکمت نظری است</a:t>
            </a:r>
            <a:endParaRPr lang="en-US" sz="3600" dirty="0">
              <a:cs typeface="B Homa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4643446"/>
            <a:ext cx="8358246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600" dirty="0" smtClean="0">
                <a:cs typeface="B Homa" pitchFamily="2" charset="-78"/>
              </a:rPr>
              <a:t>مفروضات از جنس حکمت نظری است</a:t>
            </a:r>
            <a:endParaRPr lang="en-US" sz="3600" dirty="0">
              <a:cs typeface="B Homa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5786454"/>
            <a:ext cx="8358246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600" dirty="0" smtClean="0">
                <a:cs typeface="B Homa" pitchFamily="2" charset="-78"/>
              </a:rPr>
              <a:t>علم مدیریت ، متاثر از مفروضات آن است .</a:t>
            </a:r>
            <a:endParaRPr lang="en-US" sz="3600" dirty="0">
              <a:cs typeface="B Homa" pitchFamily="2" charset="-78"/>
            </a:endParaRPr>
          </a:p>
        </p:txBody>
      </p:sp>
      <p:sp>
        <p:nvSpPr>
          <p:cNvPr id="10" name="Down Arrow 9"/>
          <p:cNvSpPr/>
          <p:nvPr/>
        </p:nvSpPr>
        <p:spPr>
          <a:xfrm>
            <a:off x="4000496" y="1857364"/>
            <a:ext cx="500066" cy="500066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/>
          <p:cNvSpPr/>
          <p:nvPr/>
        </p:nvSpPr>
        <p:spPr>
          <a:xfrm>
            <a:off x="4000496" y="3071810"/>
            <a:ext cx="500066" cy="500066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wn Arrow 11"/>
          <p:cNvSpPr/>
          <p:nvPr/>
        </p:nvSpPr>
        <p:spPr>
          <a:xfrm>
            <a:off x="4000496" y="4214818"/>
            <a:ext cx="500066" cy="428628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wn Arrow 12"/>
          <p:cNvSpPr/>
          <p:nvPr/>
        </p:nvSpPr>
        <p:spPr>
          <a:xfrm>
            <a:off x="4000496" y="5286388"/>
            <a:ext cx="500066" cy="500066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586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58" y="214290"/>
            <a:ext cx="828680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چرا علم مدیریت از مفروضات آن تاثیر پذیر است؟(2)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0034" y="1214422"/>
            <a:ext cx="2214578" cy="2772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600" dirty="0" smtClean="0">
                <a:cs typeface="B Homa" pitchFamily="2" charset="-78"/>
              </a:rPr>
              <a:t>علم مدیریت ، سخن از بایدها و نبایدهاست.</a:t>
            </a:r>
            <a:endParaRPr lang="en-US" sz="3600" dirty="0">
              <a:cs typeface="B Homa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43570" y="1142984"/>
            <a:ext cx="3071834" cy="286232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600" dirty="0" smtClean="0">
                <a:cs typeface="B Homa" pitchFamily="2" charset="-78"/>
              </a:rPr>
              <a:t>بایدها و نبایدها تابع شناخت شناسی ، جهان بینی ها ، منطق شناسی قرار دارد</a:t>
            </a:r>
            <a:endParaRPr lang="en-US" sz="3600" dirty="0">
              <a:cs typeface="B Homa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4929198"/>
            <a:ext cx="8358246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600" dirty="0" smtClean="0">
                <a:cs typeface="B Homa" pitchFamily="2" charset="-78"/>
              </a:rPr>
              <a:t>علم مدیریت ، متاثر از مفروضات آن است .</a:t>
            </a:r>
            <a:endParaRPr lang="en-US" sz="3600" dirty="0">
              <a:cs typeface="B Homa" pitchFamily="2" charset="-78"/>
            </a:endParaRPr>
          </a:p>
        </p:txBody>
      </p:sp>
      <p:sp>
        <p:nvSpPr>
          <p:cNvPr id="16" name="Flowchart: Summing Junction 15"/>
          <p:cNvSpPr/>
          <p:nvPr/>
        </p:nvSpPr>
        <p:spPr>
          <a:xfrm>
            <a:off x="3714744" y="2000240"/>
            <a:ext cx="785818" cy="785818"/>
          </a:xfrm>
          <a:prstGeom prst="flowChartSummingJuncti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16"/>
          <p:cNvSpPr/>
          <p:nvPr/>
        </p:nvSpPr>
        <p:spPr>
          <a:xfrm>
            <a:off x="3857620" y="2857496"/>
            <a:ext cx="500066" cy="1928826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Arrow 23"/>
          <p:cNvSpPr/>
          <p:nvPr/>
        </p:nvSpPr>
        <p:spPr>
          <a:xfrm>
            <a:off x="2714612" y="2143116"/>
            <a:ext cx="1000132" cy="500066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Left Arrow 24"/>
          <p:cNvSpPr/>
          <p:nvPr/>
        </p:nvSpPr>
        <p:spPr>
          <a:xfrm>
            <a:off x="4500562" y="2143116"/>
            <a:ext cx="1071570" cy="500066"/>
          </a:xfrm>
          <a:prstGeom prst="lef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05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58" y="214290"/>
            <a:ext cx="835824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چرا علم مدیریت از مفروضات آن تاثیر پذیر است؟(3)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7158" y="1357298"/>
            <a:ext cx="8358246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cs typeface="B Homa" pitchFamily="2" charset="-78"/>
              </a:rPr>
              <a:t>موضوع اصلی مدیریت ”نحوه اداره انسان در سازمان “ است.</a:t>
            </a:r>
            <a:endParaRPr lang="en-US" sz="2800" dirty="0">
              <a:cs typeface="B Homa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3800307"/>
            <a:ext cx="8358246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600" dirty="0" smtClean="0">
                <a:cs typeface="B Homa" pitchFamily="2" charset="-78"/>
              </a:rPr>
              <a:t>ابتدا باید موضوع اصلی یعنی ”انسان “ تعریف شده باشد تا ابعاد مدیریت روشن شود.</a:t>
            </a:r>
            <a:endParaRPr lang="en-US" sz="3600" dirty="0">
              <a:cs typeface="B Homa" pitchFamily="2" charset="-78"/>
            </a:endParaRPr>
          </a:p>
        </p:txBody>
      </p:sp>
      <p:sp>
        <p:nvSpPr>
          <p:cNvPr id="11" name="Down Arrow 10"/>
          <p:cNvSpPr/>
          <p:nvPr/>
        </p:nvSpPr>
        <p:spPr>
          <a:xfrm>
            <a:off x="3929058" y="1928802"/>
            <a:ext cx="1071570" cy="1785950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37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58" y="214290"/>
            <a:ext cx="835824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چرا علم مدیریت از مفروضات آن تاثیر پذیر است؟(4)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7158" y="1357298"/>
            <a:ext cx="8358246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cs typeface="B Homa" pitchFamily="2" charset="-78"/>
              </a:rPr>
              <a:t>مدیریت باید ارزشهای سازمانی را نهادینه کند</a:t>
            </a:r>
            <a:endParaRPr lang="en-US" sz="2800" dirty="0">
              <a:cs typeface="B Homa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3800307"/>
            <a:ext cx="8358246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600" dirty="0" smtClean="0">
                <a:cs typeface="B Homa" pitchFamily="2" charset="-78"/>
              </a:rPr>
              <a:t>اگر مدیریت از ارزشها و فلسفه اخلاق آگاه نباشد ، نمی تواند آنها را نهادینه کند</a:t>
            </a:r>
            <a:endParaRPr lang="en-US" sz="3600" dirty="0">
              <a:cs typeface="B Homa" pitchFamily="2" charset="-78"/>
            </a:endParaRPr>
          </a:p>
        </p:txBody>
      </p:sp>
      <p:sp>
        <p:nvSpPr>
          <p:cNvPr id="11" name="Down Arrow 10"/>
          <p:cNvSpPr/>
          <p:nvPr/>
        </p:nvSpPr>
        <p:spPr>
          <a:xfrm>
            <a:off x="3929058" y="1928802"/>
            <a:ext cx="1071570" cy="1785950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96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58" y="214290"/>
            <a:ext cx="835824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چرا علم مدیریت از مفروضات آن تاثیر پذیر است؟(5)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7158" y="1428737"/>
            <a:ext cx="2500330" cy="255454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بایدها و نبایدها(که بخشی از مدیریت اند) تابع اهدافند.</a:t>
            </a:r>
            <a:endParaRPr lang="en-US" sz="3200" dirty="0">
              <a:cs typeface="B Homa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43570" y="1428736"/>
            <a:ext cx="3000396" cy="252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اهداف ، تابع طرز تلقی از انسان و جهان  هستند</a:t>
            </a:r>
            <a:endParaRPr lang="en-US" sz="3200" dirty="0">
              <a:cs typeface="B Homa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5140123"/>
            <a:ext cx="8358246" cy="10772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200" dirty="0" smtClean="0">
                <a:cs typeface="B Homa" pitchFamily="2" charset="-78"/>
              </a:rPr>
              <a:t>مفروضات انسان شناسی و جهان بینی مقدم بر دانش مدیریت است.</a:t>
            </a:r>
            <a:endParaRPr lang="en-US" sz="3200" dirty="0">
              <a:cs typeface="B Homa" pitchFamily="2" charset="-78"/>
            </a:endParaRPr>
          </a:p>
        </p:txBody>
      </p:sp>
      <p:sp>
        <p:nvSpPr>
          <p:cNvPr id="8" name="Flowchart: Summing Junction 7"/>
          <p:cNvSpPr/>
          <p:nvPr/>
        </p:nvSpPr>
        <p:spPr>
          <a:xfrm>
            <a:off x="3786182" y="2211165"/>
            <a:ext cx="785818" cy="785818"/>
          </a:xfrm>
          <a:prstGeom prst="flowChartSummingJuncti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3929058" y="3000372"/>
            <a:ext cx="500066" cy="2071702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/>
        </p:nvSpPr>
        <p:spPr>
          <a:xfrm>
            <a:off x="2928926" y="2354041"/>
            <a:ext cx="785818" cy="500066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Left Arrow 12"/>
          <p:cNvSpPr/>
          <p:nvPr/>
        </p:nvSpPr>
        <p:spPr>
          <a:xfrm>
            <a:off x="4643438" y="2354041"/>
            <a:ext cx="928694" cy="500066"/>
          </a:xfrm>
          <a:prstGeom prst="lef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75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1909</Words>
  <Application>Microsoft Office PowerPoint</Application>
  <PresentationFormat>On-screen Show (4:3)</PresentationFormat>
  <Paragraphs>262</Paragraphs>
  <Slides>27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PowerPoint Presentation</vt:lpstr>
      <vt:lpstr>خلاصه فصل اول کتاب مبانی و اصول مدیریت اسلامی</vt:lpstr>
      <vt:lpstr>مقدمه:تقدم مفروضات بر دانش مدیریت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پایان فصل اول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mr.aliahmadi</dc:creator>
  <cp:lastModifiedBy>User</cp:lastModifiedBy>
  <cp:revision>1</cp:revision>
  <dcterms:created xsi:type="dcterms:W3CDTF">2006-08-16T00:00:00Z</dcterms:created>
  <dcterms:modified xsi:type="dcterms:W3CDTF">2013-12-22T12:06:57Z</dcterms:modified>
</cp:coreProperties>
</file>