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3B5F56-D32A-4434-8689-FC771A01432A}" type="pres">
      <dgm:prSet presAssocID="{A10B1C68-A029-4AE1-B26C-928157503AD0}" presName="parTxOnlySpace" presStyleCnt="0"/>
      <dgm:spPr/>
    </dgm:pt>
    <dgm:pt modelId="{86360ADE-2A79-45B7-927F-7CE0540141D2}" type="pres">
      <dgm:prSet presAssocID="{E6929549-4C1F-4FC9-B803-CB36D35543DA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0ADACD-213F-451A-AD8F-4B21FDA16ADB}" type="presOf" srcId="{FF7B9FA9-294F-431A-9A33-70B56EC629FD}" destId="{4D193FFC-A328-4C14-9857-7495C13C573D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9D81E252-F1BD-4609-9649-CE81ACF7C260}" type="presOf" srcId="{1D0857E2-2979-4505-BD9E-44459E1CA02A}" destId="{CACE6F89-D039-4D6E-B8D7-6A0452A528C5}" srcOrd="0" destOrd="0" presId="urn:microsoft.com/office/officeart/2005/8/layout/chevron1"/>
    <dgm:cxn modelId="{B98923A6-977C-4073-82ED-57D6CE66DC54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C5F7CE79-ECE0-4F94-888B-1E9F2193E547}" type="presOf" srcId="{E6929549-4C1F-4FC9-B803-CB36D35543DA}" destId="{86360ADE-2A79-45B7-927F-7CE0540141D2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0A1D0EE-56C4-4DDD-B7CC-5FE5DF2634B3}" type="presOf" srcId="{627E59C9-C641-4E1A-9C72-05E190D9D56D}" destId="{8EC98C11-D9EC-4A80-88FD-B7AF69152BE7}" srcOrd="0" destOrd="0" presId="urn:microsoft.com/office/officeart/2005/8/layout/chevron1"/>
    <dgm:cxn modelId="{32D8915C-0CB8-4E35-BF26-8B45A6C4538C}" type="presOf" srcId="{CCBE482E-B430-49D4-83DD-214A4BF277E7}" destId="{5E30953F-D0AA-4BDD-9162-51985928C73A}" srcOrd="0" destOrd="0" presId="urn:microsoft.com/office/officeart/2005/8/layout/chevron1"/>
    <dgm:cxn modelId="{99F0E536-7EDB-41F0-AD8A-D7EDE4E8AB43}" type="presParOf" srcId="{CACE6F89-D039-4D6E-B8D7-6A0452A528C5}" destId="{3F26EB02-B10D-47A7-B3BD-FB7723C53031}" srcOrd="0" destOrd="0" presId="urn:microsoft.com/office/officeart/2005/8/layout/chevron1"/>
    <dgm:cxn modelId="{FB7A8612-3D65-4805-9F69-AB53EE8E7563}" type="presParOf" srcId="{CACE6F89-D039-4D6E-B8D7-6A0452A528C5}" destId="{D13D365E-CF09-403E-9ACC-466DB0F32D20}" srcOrd="1" destOrd="0" presId="urn:microsoft.com/office/officeart/2005/8/layout/chevron1"/>
    <dgm:cxn modelId="{074EDA2F-7BB4-4A61-86E7-6BF301BD4585}" type="presParOf" srcId="{CACE6F89-D039-4D6E-B8D7-6A0452A528C5}" destId="{4D193FFC-A328-4C14-9857-7495C13C573D}" srcOrd="2" destOrd="0" presId="urn:microsoft.com/office/officeart/2005/8/layout/chevron1"/>
    <dgm:cxn modelId="{033C5E11-5933-4AA8-8F72-3F3402F20C6F}" type="presParOf" srcId="{CACE6F89-D039-4D6E-B8D7-6A0452A528C5}" destId="{2437B48D-B5F7-40F7-BB36-A52A68D6FEBD}" srcOrd="3" destOrd="0" presId="urn:microsoft.com/office/officeart/2005/8/layout/chevron1"/>
    <dgm:cxn modelId="{DE577A8F-B41B-40AC-8D5C-36305AB12EB4}" type="presParOf" srcId="{CACE6F89-D039-4D6E-B8D7-6A0452A528C5}" destId="{8EC98C11-D9EC-4A80-88FD-B7AF69152BE7}" srcOrd="4" destOrd="0" presId="urn:microsoft.com/office/officeart/2005/8/layout/chevron1"/>
    <dgm:cxn modelId="{949AB276-67C1-49A5-88B8-AAFB8B73D1D2}" type="presParOf" srcId="{CACE6F89-D039-4D6E-B8D7-6A0452A528C5}" destId="{6B19FD72-4CD3-4E60-881B-B37A5DDB3DDB}" srcOrd="5" destOrd="0" presId="urn:microsoft.com/office/officeart/2005/8/layout/chevron1"/>
    <dgm:cxn modelId="{3D529766-BC9F-4405-9B08-8D1CECCA36DB}" type="presParOf" srcId="{CACE6F89-D039-4D6E-B8D7-6A0452A528C5}" destId="{5E30953F-D0AA-4BDD-9162-51985928C73A}" srcOrd="6" destOrd="0" presId="urn:microsoft.com/office/officeart/2005/8/layout/chevron1"/>
    <dgm:cxn modelId="{8583F3B3-825E-47EE-AF00-59A2A2AB2E91}" type="presParOf" srcId="{CACE6F89-D039-4D6E-B8D7-6A0452A528C5}" destId="{E53B5F56-D32A-4434-8689-FC771A01432A}" srcOrd="7" destOrd="0" presId="urn:microsoft.com/office/officeart/2005/8/layout/chevron1"/>
    <dgm:cxn modelId="{330CE8B7-BD0E-4439-9C62-BD61DB3CE20F}" type="presParOf" srcId="{CACE6F89-D039-4D6E-B8D7-6A0452A528C5}" destId="{86360ADE-2A79-45B7-927F-7CE0540141D2}" srcOrd="8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8530B1-AD1F-4031-B0C3-70006A53AD0D}" type="presOf" srcId="{FF7B9FA9-294F-431A-9A33-70B56EC629FD}" destId="{FAF77A45-4BD2-4B9E-8AFA-5CD98F94000C}" srcOrd="0" destOrd="0" presId="urn:microsoft.com/office/officeart/2005/8/layout/hChevron3"/>
    <dgm:cxn modelId="{EDCF888E-EB29-4CBB-9F5A-3815F43193E8}" type="presOf" srcId="{627E59C9-C641-4E1A-9C72-05E190D9D56D}" destId="{EF1A40C9-A7C4-4181-884D-0D781FFED316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77863849-045F-4D11-B7CD-FE764FA3DD81}" type="presOf" srcId="{E93C1B18-C662-4A6E-AB00-495A0BE22690}" destId="{5E824A1A-B487-41FD-BED0-8452979F620E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865FEBB-9A14-42DB-AB52-170331B83D5A}" type="presOf" srcId="{CCBE482E-B430-49D4-83DD-214A4BF277E7}" destId="{59479865-E57E-430B-BC03-0142AD627CD3}" srcOrd="0" destOrd="0" presId="urn:microsoft.com/office/officeart/2005/8/layout/hChevron3"/>
    <dgm:cxn modelId="{5EC98010-FFA0-4D95-900F-953D953B420E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03AC9F0-2465-47DE-B589-A1F9A78709FB}" type="presOf" srcId="{1D0857E2-2979-4505-BD9E-44459E1CA02A}" destId="{CA90B368-5DA0-4E8B-9055-F1C376299F9A}" srcOrd="0" destOrd="0" presId="urn:microsoft.com/office/officeart/2005/8/layout/hChevron3"/>
    <dgm:cxn modelId="{8FF4A4C0-92F0-4495-B3A5-99AAE5904496}" type="presParOf" srcId="{CA90B368-5DA0-4E8B-9055-F1C376299F9A}" destId="{5E824A1A-B487-41FD-BED0-8452979F620E}" srcOrd="0" destOrd="0" presId="urn:microsoft.com/office/officeart/2005/8/layout/hChevron3"/>
    <dgm:cxn modelId="{70023C30-1F27-41EB-A865-A97AD8E3C838}" type="presParOf" srcId="{CA90B368-5DA0-4E8B-9055-F1C376299F9A}" destId="{8120D070-CACE-4541-BFD4-B13E25B3002C}" srcOrd="1" destOrd="0" presId="urn:microsoft.com/office/officeart/2005/8/layout/hChevron3"/>
    <dgm:cxn modelId="{189D5A43-A459-4C92-8996-91D2963806BD}" type="presParOf" srcId="{CA90B368-5DA0-4E8B-9055-F1C376299F9A}" destId="{FAF77A45-4BD2-4B9E-8AFA-5CD98F94000C}" srcOrd="2" destOrd="0" presId="urn:microsoft.com/office/officeart/2005/8/layout/hChevron3"/>
    <dgm:cxn modelId="{1FE501AE-F7C7-4831-B0EB-DC0CD376FB46}" type="presParOf" srcId="{CA90B368-5DA0-4E8B-9055-F1C376299F9A}" destId="{FC434378-249F-4388-AC45-7220775DA951}" srcOrd="3" destOrd="0" presId="urn:microsoft.com/office/officeart/2005/8/layout/hChevron3"/>
    <dgm:cxn modelId="{AC4DF701-7F13-43DA-B517-348D1778B3A9}" type="presParOf" srcId="{CA90B368-5DA0-4E8B-9055-F1C376299F9A}" destId="{EF1A40C9-A7C4-4181-884D-0D781FFED316}" srcOrd="4" destOrd="0" presId="urn:microsoft.com/office/officeart/2005/8/layout/hChevron3"/>
    <dgm:cxn modelId="{0491EC6A-907E-433C-9FC6-01FA7E36EEEF}" type="presParOf" srcId="{CA90B368-5DA0-4E8B-9055-F1C376299F9A}" destId="{8596530A-2076-4259-AAD1-F952E841100C}" srcOrd="5" destOrd="0" presId="urn:microsoft.com/office/officeart/2005/8/layout/hChevron3"/>
    <dgm:cxn modelId="{E8452908-7A03-41F2-B127-0497B3D96449}" type="presParOf" srcId="{CA90B368-5DA0-4E8B-9055-F1C376299F9A}" destId="{59479865-E57E-430B-BC03-0142AD627CD3}" srcOrd="6" destOrd="0" presId="urn:microsoft.com/office/officeart/2005/8/layout/hChevron3"/>
    <dgm:cxn modelId="{0CC5D295-A932-4537-8B6C-3658D3EF4545}" type="presParOf" srcId="{CA90B368-5DA0-4E8B-9055-F1C376299F9A}" destId="{25127DF4-BF63-4024-A553-097F2033DA82}" srcOrd="7" destOrd="0" presId="urn:microsoft.com/office/officeart/2005/8/layout/hChevron3"/>
    <dgm:cxn modelId="{0E2854F2-9C98-48D4-AE08-FEFAF855CA0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08F8C3-C8CA-416B-B7F5-50C0D3D8CD9D}" type="presOf" srcId="{627E59C9-C641-4E1A-9C72-05E190D9D56D}" destId="{EF1A40C9-A7C4-4181-884D-0D781FFED316}" srcOrd="0" destOrd="0" presId="urn:microsoft.com/office/officeart/2005/8/layout/hChevron3"/>
    <dgm:cxn modelId="{3BD9DE93-58BB-48A9-8A63-7620C73F365D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ABE72F2-842A-462D-80DD-526BEE292550}" type="presOf" srcId="{E93C1B18-C662-4A6E-AB00-495A0BE22690}" destId="{5E824A1A-B487-41FD-BED0-8452979F620E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983ACF9-F793-4AA3-8C8A-E9527927CC9C}" type="presOf" srcId="{1D0857E2-2979-4505-BD9E-44459E1CA02A}" destId="{CA90B368-5DA0-4E8B-9055-F1C376299F9A}" srcOrd="0" destOrd="0" presId="urn:microsoft.com/office/officeart/2005/8/layout/hChevron3"/>
    <dgm:cxn modelId="{4B8D6F73-7640-49C7-8EBE-0F66D92F950B}" type="presOf" srcId="{CCBE482E-B430-49D4-83DD-214A4BF277E7}" destId="{59479865-E57E-430B-BC03-0142AD627CD3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AD57C65A-86D1-4432-9C1E-CBECCB1A385D}" type="presOf" srcId="{E6929549-4C1F-4FC9-B803-CB36D35543DA}" destId="{80D2E18B-6FDD-448D-ACDA-9C88FBC703C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BAAAAC6-2BC2-4ADD-B15A-1463BAF5FC87}" type="presParOf" srcId="{CA90B368-5DA0-4E8B-9055-F1C376299F9A}" destId="{5E824A1A-B487-41FD-BED0-8452979F620E}" srcOrd="0" destOrd="0" presId="urn:microsoft.com/office/officeart/2005/8/layout/hChevron3"/>
    <dgm:cxn modelId="{1073E930-1DFE-4C98-B41A-02908DED7ECB}" type="presParOf" srcId="{CA90B368-5DA0-4E8B-9055-F1C376299F9A}" destId="{8120D070-CACE-4541-BFD4-B13E25B3002C}" srcOrd="1" destOrd="0" presId="urn:microsoft.com/office/officeart/2005/8/layout/hChevron3"/>
    <dgm:cxn modelId="{30F73150-7414-4381-A42F-AACB32363F74}" type="presParOf" srcId="{CA90B368-5DA0-4E8B-9055-F1C376299F9A}" destId="{FAF77A45-4BD2-4B9E-8AFA-5CD98F94000C}" srcOrd="2" destOrd="0" presId="urn:microsoft.com/office/officeart/2005/8/layout/hChevron3"/>
    <dgm:cxn modelId="{CEC628B5-1592-48D2-B083-418F7C2BA3C3}" type="presParOf" srcId="{CA90B368-5DA0-4E8B-9055-F1C376299F9A}" destId="{FC434378-249F-4388-AC45-7220775DA951}" srcOrd="3" destOrd="0" presId="urn:microsoft.com/office/officeart/2005/8/layout/hChevron3"/>
    <dgm:cxn modelId="{F097AE92-78B6-4774-8061-74BD7A7EFA2A}" type="presParOf" srcId="{CA90B368-5DA0-4E8B-9055-F1C376299F9A}" destId="{EF1A40C9-A7C4-4181-884D-0D781FFED316}" srcOrd="4" destOrd="0" presId="urn:microsoft.com/office/officeart/2005/8/layout/hChevron3"/>
    <dgm:cxn modelId="{9274398C-1465-4011-9018-3576DDF37634}" type="presParOf" srcId="{CA90B368-5DA0-4E8B-9055-F1C376299F9A}" destId="{8596530A-2076-4259-AAD1-F952E841100C}" srcOrd="5" destOrd="0" presId="urn:microsoft.com/office/officeart/2005/8/layout/hChevron3"/>
    <dgm:cxn modelId="{A3E8875A-F3D7-438B-B199-3F06F342D7A9}" type="presParOf" srcId="{CA90B368-5DA0-4E8B-9055-F1C376299F9A}" destId="{59479865-E57E-430B-BC03-0142AD627CD3}" srcOrd="6" destOrd="0" presId="urn:microsoft.com/office/officeart/2005/8/layout/hChevron3"/>
    <dgm:cxn modelId="{E14B7A27-82F2-4C2D-B84D-673CD6D7CBC4}" type="presParOf" srcId="{CA90B368-5DA0-4E8B-9055-F1C376299F9A}" destId="{25127DF4-BF63-4024-A553-097F2033DA82}" srcOrd="7" destOrd="0" presId="urn:microsoft.com/office/officeart/2005/8/layout/hChevron3"/>
    <dgm:cxn modelId="{F3B8AED8-2080-41C5-A229-2E8B7AFA9BA0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D235E3F-BFB6-4F58-B7FB-238824844BD6}" type="presOf" srcId="{E93C1B18-C662-4A6E-AB00-495A0BE22690}" destId="{5E824A1A-B487-41FD-BED0-8452979F620E}" srcOrd="0" destOrd="0" presId="urn:microsoft.com/office/officeart/2005/8/layout/hChevron3"/>
    <dgm:cxn modelId="{5099F4E1-A244-4A4C-A601-E8D5229397CA}" type="presOf" srcId="{1D0857E2-2979-4505-BD9E-44459E1CA02A}" destId="{CA90B368-5DA0-4E8B-9055-F1C376299F9A}" srcOrd="0" destOrd="0" presId="urn:microsoft.com/office/officeart/2005/8/layout/hChevron3"/>
    <dgm:cxn modelId="{B42523AA-FC26-4AE2-816B-B00C728076C1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3E2DF7DE-13D0-44F4-B378-64AC43BFAA47}" type="presOf" srcId="{CCBE482E-B430-49D4-83DD-214A4BF277E7}" destId="{59479865-E57E-430B-BC03-0142AD627CD3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E9E70B33-8B78-4130-B7C0-B363F8AA45B0}" type="presOf" srcId="{627E59C9-C641-4E1A-9C72-05E190D9D56D}" destId="{EF1A40C9-A7C4-4181-884D-0D781FFED316}" srcOrd="0" destOrd="0" presId="urn:microsoft.com/office/officeart/2005/8/layout/hChevron3"/>
    <dgm:cxn modelId="{A07BF877-973F-4F30-83D5-C676D631D887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9834C250-9E9A-4FC3-A962-6C373F95252F}" type="presParOf" srcId="{CA90B368-5DA0-4E8B-9055-F1C376299F9A}" destId="{5E824A1A-B487-41FD-BED0-8452979F620E}" srcOrd="0" destOrd="0" presId="urn:microsoft.com/office/officeart/2005/8/layout/hChevron3"/>
    <dgm:cxn modelId="{FA16D247-8DAC-471A-B80D-50689D746E1B}" type="presParOf" srcId="{CA90B368-5DA0-4E8B-9055-F1C376299F9A}" destId="{8120D070-CACE-4541-BFD4-B13E25B3002C}" srcOrd="1" destOrd="0" presId="urn:microsoft.com/office/officeart/2005/8/layout/hChevron3"/>
    <dgm:cxn modelId="{2244F4FF-4830-4A1F-B756-73C37E626A4E}" type="presParOf" srcId="{CA90B368-5DA0-4E8B-9055-F1C376299F9A}" destId="{FAF77A45-4BD2-4B9E-8AFA-5CD98F94000C}" srcOrd="2" destOrd="0" presId="urn:microsoft.com/office/officeart/2005/8/layout/hChevron3"/>
    <dgm:cxn modelId="{8F4DB799-B239-413D-AAA6-A457F9B8A9C1}" type="presParOf" srcId="{CA90B368-5DA0-4E8B-9055-F1C376299F9A}" destId="{FC434378-249F-4388-AC45-7220775DA951}" srcOrd="3" destOrd="0" presId="urn:microsoft.com/office/officeart/2005/8/layout/hChevron3"/>
    <dgm:cxn modelId="{D7FEC63D-F723-45D3-893E-3BDC640EE99A}" type="presParOf" srcId="{CA90B368-5DA0-4E8B-9055-F1C376299F9A}" destId="{EF1A40C9-A7C4-4181-884D-0D781FFED316}" srcOrd="4" destOrd="0" presId="urn:microsoft.com/office/officeart/2005/8/layout/hChevron3"/>
    <dgm:cxn modelId="{60CDFE8D-2CAF-49F4-B2F7-E9E2B42D2EF8}" type="presParOf" srcId="{CA90B368-5DA0-4E8B-9055-F1C376299F9A}" destId="{8596530A-2076-4259-AAD1-F952E841100C}" srcOrd="5" destOrd="0" presId="urn:microsoft.com/office/officeart/2005/8/layout/hChevron3"/>
    <dgm:cxn modelId="{98E846DF-BE2E-4242-91E3-3A6274577D44}" type="presParOf" srcId="{CA90B368-5DA0-4E8B-9055-F1C376299F9A}" destId="{59479865-E57E-430B-BC03-0142AD627CD3}" srcOrd="6" destOrd="0" presId="urn:microsoft.com/office/officeart/2005/8/layout/hChevron3"/>
    <dgm:cxn modelId="{62D70475-76D9-4036-9402-DB34FB0626FC}" type="presParOf" srcId="{CA90B368-5DA0-4E8B-9055-F1C376299F9A}" destId="{25127DF4-BF63-4024-A553-097F2033DA82}" srcOrd="7" destOrd="0" presId="urn:microsoft.com/office/officeart/2005/8/layout/hChevron3"/>
    <dgm:cxn modelId="{1788EAB3-DA30-4755-B512-73F6DD9E2357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B3D78D-19EC-4202-A293-811DE8430147}" type="presOf" srcId="{E6929549-4C1F-4FC9-B803-CB36D35543DA}" destId="{80D2E18B-6FDD-448D-ACDA-9C88FBC703CE}" srcOrd="0" destOrd="0" presId="urn:microsoft.com/office/officeart/2005/8/layout/hChevron3"/>
    <dgm:cxn modelId="{176F70BD-D8D0-4CB5-9029-FCC93B7F1CBE}" type="presOf" srcId="{CCBE482E-B430-49D4-83DD-214A4BF277E7}" destId="{59479865-E57E-430B-BC03-0142AD627CD3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97249683-93CE-4C8E-B323-857D1A10C7E6}" type="presOf" srcId="{E93C1B18-C662-4A6E-AB00-495A0BE22690}" destId="{5E824A1A-B487-41FD-BED0-8452979F620E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FC66A76-F99B-4E48-BF6C-33472D727D81}" type="presOf" srcId="{FF7B9FA9-294F-431A-9A33-70B56EC629FD}" destId="{FAF77A45-4BD2-4B9E-8AFA-5CD98F94000C}" srcOrd="0" destOrd="0" presId="urn:microsoft.com/office/officeart/2005/8/layout/hChevron3"/>
    <dgm:cxn modelId="{8D861EA2-395D-4CBF-BB45-D897FAE615DC}" type="presOf" srcId="{1D0857E2-2979-4505-BD9E-44459E1CA02A}" destId="{CA90B368-5DA0-4E8B-9055-F1C376299F9A}" srcOrd="0" destOrd="0" presId="urn:microsoft.com/office/officeart/2005/8/layout/hChevron3"/>
    <dgm:cxn modelId="{6A5625B4-6586-4B75-8E43-B735F5280B83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401925E3-FEBB-442B-9213-0673ADB2672F}" type="presParOf" srcId="{CA90B368-5DA0-4E8B-9055-F1C376299F9A}" destId="{5E824A1A-B487-41FD-BED0-8452979F620E}" srcOrd="0" destOrd="0" presId="urn:microsoft.com/office/officeart/2005/8/layout/hChevron3"/>
    <dgm:cxn modelId="{89CAC697-83C9-4C67-BE5E-0A7932EE37A7}" type="presParOf" srcId="{CA90B368-5DA0-4E8B-9055-F1C376299F9A}" destId="{8120D070-CACE-4541-BFD4-B13E25B3002C}" srcOrd="1" destOrd="0" presId="urn:microsoft.com/office/officeart/2005/8/layout/hChevron3"/>
    <dgm:cxn modelId="{DE2AEC5E-19F8-42FE-B2B8-8B7BA8F81772}" type="presParOf" srcId="{CA90B368-5DA0-4E8B-9055-F1C376299F9A}" destId="{FAF77A45-4BD2-4B9E-8AFA-5CD98F94000C}" srcOrd="2" destOrd="0" presId="urn:microsoft.com/office/officeart/2005/8/layout/hChevron3"/>
    <dgm:cxn modelId="{FF0F2368-E30F-4F09-B2DA-3E966EE329F7}" type="presParOf" srcId="{CA90B368-5DA0-4E8B-9055-F1C376299F9A}" destId="{FC434378-249F-4388-AC45-7220775DA951}" srcOrd="3" destOrd="0" presId="urn:microsoft.com/office/officeart/2005/8/layout/hChevron3"/>
    <dgm:cxn modelId="{CDF5CC4B-7800-4990-A1CE-465ACD1E4071}" type="presParOf" srcId="{CA90B368-5DA0-4E8B-9055-F1C376299F9A}" destId="{EF1A40C9-A7C4-4181-884D-0D781FFED316}" srcOrd="4" destOrd="0" presId="urn:microsoft.com/office/officeart/2005/8/layout/hChevron3"/>
    <dgm:cxn modelId="{FEB27BC3-D49E-4FC9-9609-5E7BE29966D9}" type="presParOf" srcId="{CA90B368-5DA0-4E8B-9055-F1C376299F9A}" destId="{8596530A-2076-4259-AAD1-F952E841100C}" srcOrd="5" destOrd="0" presId="urn:microsoft.com/office/officeart/2005/8/layout/hChevron3"/>
    <dgm:cxn modelId="{4ED7150B-27A2-4440-AF29-0FF2A66FFF37}" type="presParOf" srcId="{CA90B368-5DA0-4E8B-9055-F1C376299F9A}" destId="{59479865-E57E-430B-BC03-0142AD627CD3}" srcOrd="6" destOrd="0" presId="urn:microsoft.com/office/officeart/2005/8/layout/hChevron3"/>
    <dgm:cxn modelId="{9E7329A6-B720-4A50-8040-FCC8B018365F}" type="presParOf" srcId="{CA90B368-5DA0-4E8B-9055-F1C376299F9A}" destId="{25127DF4-BF63-4024-A553-097F2033DA82}" srcOrd="7" destOrd="0" presId="urn:microsoft.com/office/officeart/2005/8/layout/hChevron3"/>
    <dgm:cxn modelId="{69010608-CB3A-44C7-A560-F90BBECBEB76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ADCDD4-77F3-42DA-97A2-058B270F2A52}" type="presOf" srcId="{1D0857E2-2979-4505-BD9E-44459E1CA02A}" destId="{CA90B368-5DA0-4E8B-9055-F1C376299F9A}" srcOrd="0" destOrd="0" presId="urn:microsoft.com/office/officeart/2005/8/layout/hChevron3"/>
    <dgm:cxn modelId="{AAD74834-B229-4B78-A8F4-89F9211A62EE}" type="presOf" srcId="{627E59C9-C641-4E1A-9C72-05E190D9D56D}" destId="{EF1A40C9-A7C4-4181-884D-0D781FFED316}" srcOrd="0" destOrd="0" presId="urn:microsoft.com/office/officeart/2005/8/layout/hChevron3"/>
    <dgm:cxn modelId="{73C82271-EA01-4D57-A381-E1E8119BDAD3}" type="presOf" srcId="{CCBE482E-B430-49D4-83DD-214A4BF277E7}" destId="{59479865-E57E-430B-BC03-0142AD627CD3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7B2B51A-24CF-4D38-A4E4-D52348C6A688}" type="presOf" srcId="{E93C1B18-C662-4A6E-AB00-495A0BE22690}" destId="{5E824A1A-B487-41FD-BED0-8452979F620E}" srcOrd="0" destOrd="0" presId="urn:microsoft.com/office/officeart/2005/8/layout/hChevron3"/>
    <dgm:cxn modelId="{6FB985B7-2B2C-4803-8B7D-DD7B2210C74E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BFA97A8F-F73E-460E-BFD1-DF88DAC396C8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5C81B3F0-5795-4C71-83E8-4DA6EBE05232}" type="presParOf" srcId="{CA90B368-5DA0-4E8B-9055-F1C376299F9A}" destId="{5E824A1A-B487-41FD-BED0-8452979F620E}" srcOrd="0" destOrd="0" presId="urn:microsoft.com/office/officeart/2005/8/layout/hChevron3"/>
    <dgm:cxn modelId="{13F4BB28-85CE-4627-8644-9758A33A2C60}" type="presParOf" srcId="{CA90B368-5DA0-4E8B-9055-F1C376299F9A}" destId="{8120D070-CACE-4541-BFD4-B13E25B3002C}" srcOrd="1" destOrd="0" presId="urn:microsoft.com/office/officeart/2005/8/layout/hChevron3"/>
    <dgm:cxn modelId="{D299BA54-7880-43E7-BA57-828AC79FFB9E}" type="presParOf" srcId="{CA90B368-5DA0-4E8B-9055-F1C376299F9A}" destId="{FAF77A45-4BD2-4B9E-8AFA-5CD98F94000C}" srcOrd="2" destOrd="0" presId="urn:microsoft.com/office/officeart/2005/8/layout/hChevron3"/>
    <dgm:cxn modelId="{201623C6-D353-4CAC-AD7F-E9737B3D6BB6}" type="presParOf" srcId="{CA90B368-5DA0-4E8B-9055-F1C376299F9A}" destId="{FC434378-249F-4388-AC45-7220775DA951}" srcOrd="3" destOrd="0" presId="urn:microsoft.com/office/officeart/2005/8/layout/hChevron3"/>
    <dgm:cxn modelId="{39C3FCB4-D1CB-43C8-8886-CB86786ECECB}" type="presParOf" srcId="{CA90B368-5DA0-4E8B-9055-F1C376299F9A}" destId="{EF1A40C9-A7C4-4181-884D-0D781FFED316}" srcOrd="4" destOrd="0" presId="urn:microsoft.com/office/officeart/2005/8/layout/hChevron3"/>
    <dgm:cxn modelId="{8BB18771-84E8-46AE-85F7-9923B0C0368D}" type="presParOf" srcId="{CA90B368-5DA0-4E8B-9055-F1C376299F9A}" destId="{8596530A-2076-4259-AAD1-F952E841100C}" srcOrd="5" destOrd="0" presId="urn:microsoft.com/office/officeart/2005/8/layout/hChevron3"/>
    <dgm:cxn modelId="{8FF6720F-6CD9-4EC1-822F-EA8D8E1FD963}" type="presParOf" srcId="{CA90B368-5DA0-4E8B-9055-F1C376299F9A}" destId="{59479865-E57E-430B-BC03-0142AD627CD3}" srcOrd="6" destOrd="0" presId="urn:microsoft.com/office/officeart/2005/8/layout/hChevron3"/>
    <dgm:cxn modelId="{AA00557D-2464-43AD-B9A8-06FA5FAF973C}" type="presParOf" srcId="{CA90B368-5DA0-4E8B-9055-F1C376299F9A}" destId="{25127DF4-BF63-4024-A553-097F2033DA82}" srcOrd="7" destOrd="0" presId="urn:microsoft.com/office/officeart/2005/8/layout/hChevron3"/>
    <dgm:cxn modelId="{D33620D8-485F-46E4-A447-D159CADCD56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0F0C5B-FD6C-4858-B828-EC8D3E925C55}" type="presOf" srcId="{CCBE482E-B430-49D4-83DD-214A4BF277E7}" destId="{59479865-E57E-430B-BC03-0142AD627CD3}" srcOrd="0" destOrd="0" presId="urn:microsoft.com/office/officeart/2005/8/layout/hChevron3"/>
    <dgm:cxn modelId="{02250F20-1BF6-4BDF-8BAD-B8DCB4B1DE67}" type="presOf" srcId="{1D0857E2-2979-4505-BD9E-44459E1CA02A}" destId="{CA90B368-5DA0-4E8B-9055-F1C376299F9A}" srcOrd="0" destOrd="0" presId="urn:microsoft.com/office/officeart/2005/8/layout/hChevron3"/>
    <dgm:cxn modelId="{EB915896-E005-4E5E-89C8-B4A17455F0DF}" type="presOf" srcId="{E93C1B18-C662-4A6E-AB00-495A0BE22690}" destId="{5E824A1A-B487-41FD-BED0-8452979F620E}" srcOrd="0" destOrd="0" presId="urn:microsoft.com/office/officeart/2005/8/layout/hChevron3"/>
    <dgm:cxn modelId="{F32DC30B-AE97-40F3-B1BF-AA42315508FC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4966728C-D66C-4A29-B41A-7DE4BE5DFE7F}" type="presOf" srcId="{E6929549-4C1F-4FC9-B803-CB36D35543DA}" destId="{80D2E18B-6FDD-448D-ACDA-9C88FBC703CE}" srcOrd="0" destOrd="0" presId="urn:microsoft.com/office/officeart/2005/8/layout/hChevron3"/>
    <dgm:cxn modelId="{328533DF-4D4E-4A1B-AFCE-C6C30F04AE65}" type="presOf" srcId="{627E59C9-C641-4E1A-9C72-05E190D9D56D}" destId="{EF1A40C9-A7C4-4181-884D-0D781FFED316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E26B05E6-02E9-4781-9D9D-D0E282B8EDA4}" type="presParOf" srcId="{CA90B368-5DA0-4E8B-9055-F1C376299F9A}" destId="{5E824A1A-B487-41FD-BED0-8452979F620E}" srcOrd="0" destOrd="0" presId="urn:microsoft.com/office/officeart/2005/8/layout/hChevron3"/>
    <dgm:cxn modelId="{14E700E5-2C4C-4607-BF8C-3029D1275B8B}" type="presParOf" srcId="{CA90B368-5DA0-4E8B-9055-F1C376299F9A}" destId="{8120D070-CACE-4541-BFD4-B13E25B3002C}" srcOrd="1" destOrd="0" presId="urn:microsoft.com/office/officeart/2005/8/layout/hChevron3"/>
    <dgm:cxn modelId="{941788B0-8C08-4B96-83CE-78B58AC32A13}" type="presParOf" srcId="{CA90B368-5DA0-4E8B-9055-F1C376299F9A}" destId="{FAF77A45-4BD2-4B9E-8AFA-5CD98F94000C}" srcOrd="2" destOrd="0" presId="urn:microsoft.com/office/officeart/2005/8/layout/hChevron3"/>
    <dgm:cxn modelId="{4CAAFE0E-F4A8-444B-BC2F-B460C5DE87FC}" type="presParOf" srcId="{CA90B368-5DA0-4E8B-9055-F1C376299F9A}" destId="{FC434378-249F-4388-AC45-7220775DA951}" srcOrd="3" destOrd="0" presId="urn:microsoft.com/office/officeart/2005/8/layout/hChevron3"/>
    <dgm:cxn modelId="{961DA612-777B-44F8-B223-7D3793AF4719}" type="presParOf" srcId="{CA90B368-5DA0-4E8B-9055-F1C376299F9A}" destId="{EF1A40C9-A7C4-4181-884D-0D781FFED316}" srcOrd="4" destOrd="0" presId="urn:microsoft.com/office/officeart/2005/8/layout/hChevron3"/>
    <dgm:cxn modelId="{0A00EB5D-8A5E-4E0D-8D82-72C2C58E974A}" type="presParOf" srcId="{CA90B368-5DA0-4E8B-9055-F1C376299F9A}" destId="{8596530A-2076-4259-AAD1-F952E841100C}" srcOrd="5" destOrd="0" presId="urn:microsoft.com/office/officeart/2005/8/layout/hChevron3"/>
    <dgm:cxn modelId="{20407B02-EB1A-4724-8A6D-4B25B3F590CB}" type="presParOf" srcId="{CA90B368-5DA0-4E8B-9055-F1C376299F9A}" destId="{59479865-E57E-430B-BC03-0142AD627CD3}" srcOrd="6" destOrd="0" presId="urn:microsoft.com/office/officeart/2005/8/layout/hChevron3"/>
    <dgm:cxn modelId="{C9D38747-FA0E-4AF6-B224-6B0CC03AAE5C}" type="presParOf" srcId="{CA90B368-5DA0-4E8B-9055-F1C376299F9A}" destId="{25127DF4-BF63-4024-A553-097F2033DA82}" srcOrd="7" destOrd="0" presId="urn:microsoft.com/office/officeart/2005/8/layout/hChevron3"/>
    <dgm:cxn modelId="{F587098B-9FE9-4AE3-B207-A19024D4E8F6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FEE5ED-1523-4F9F-B915-FD5F76588BBF}" type="presOf" srcId="{CCBE482E-B430-49D4-83DD-214A4BF277E7}" destId="{59479865-E57E-430B-BC03-0142AD627CD3}" srcOrd="0" destOrd="0" presId="urn:microsoft.com/office/officeart/2005/8/layout/hChevron3"/>
    <dgm:cxn modelId="{CB93285C-C277-4FBB-B5DE-7DB51DC26B5A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2AB3B4D2-BDC2-4469-BA2B-C51BC4848600}" type="presOf" srcId="{FF7B9FA9-294F-431A-9A33-70B56EC629FD}" destId="{FAF77A45-4BD2-4B9E-8AFA-5CD98F94000C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2FD41C0-DA98-467E-8264-82F381C5F127}" type="presOf" srcId="{627E59C9-C641-4E1A-9C72-05E190D9D56D}" destId="{EF1A40C9-A7C4-4181-884D-0D781FFED316}" srcOrd="0" destOrd="0" presId="urn:microsoft.com/office/officeart/2005/8/layout/hChevron3"/>
    <dgm:cxn modelId="{B636D28C-54D2-4270-82C2-622571C7CA5C}" type="presOf" srcId="{1D0857E2-2979-4505-BD9E-44459E1CA02A}" destId="{CA90B368-5DA0-4E8B-9055-F1C376299F9A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E80FE7E3-43B8-4C5B-A357-82E3E0481489}" type="presOf" srcId="{E93C1B18-C662-4A6E-AB00-495A0BE22690}" destId="{5E824A1A-B487-41FD-BED0-8452979F620E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3A71F6F2-05F2-48D8-93C1-B539E9E52992}" type="presParOf" srcId="{CA90B368-5DA0-4E8B-9055-F1C376299F9A}" destId="{5E824A1A-B487-41FD-BED0-8452979F620E}" srcOrd="0" destOrd="0" presId="urn:microsoft.com/office/officeart/2005/8/layout/hChevron3"/>
    <dgm:cxn modelId="{464DF240-D25F-4DF9-8B20-7B25269FDA7F}" type="presParOf" srcId="{CA90B368-5DA0-4E8B-9055-F1C376299F9A}" destId="{8120D070-CACE-4541-BFD4-B13E25B3002C}" srcOrd="1" destOrd="0" presId="urn:microsoft.com/office/officeart/2005/8/layout/hChevron3"/>
    <dgm:cxn modelId="{205C6A4B-ADD2-452A-8E90-BF5FA1976271}" type="presParOf" srcId="{CA90B368-5DA0-4E8B-9055-F1C376299F9A}" destId="{FAF77A45-4BD2-4B9E-8AFA-5CD98F94000C}" srcOrd="2" destOrd="0" presId="urn:microsoft.com/office/officeart/2005/8/layout/hChevron3"/>
    <dgm:cxn modelId="{0F5AE550-0977-4650-90DA-0581F9FDB3F4}" type="presParOf" srcId="{CA90B368-5DA0-4E8B-9055-F1C376299F9A}" destId="{FC434378-249F-4388-AC45-7220775DA951}" srcOrd="3" destOrd="0" presId="urn:microsoft.com/office/officeart/2005/8/layout/hChevron3"/>
    <dgm:cxn modelId="{0A4CC3C4-1A6C-423F-A4E8-37836791CB7F}" type="presParOf" srcId="{CA90B368-5DA0-4E8B-9055-F1C376299F9A}" destId="{EF1A40C9-A7C4-4181-884D-0D781FFED316}" srcOrd="4" destOrd="0" presId="urn:microsoft.com/office/officeart/2005/8/layout/hChevron3"/>
    <dgm:cxn modelId="{66941280-2B20-40A4-9B2E-22EDAB505A13}" type="presParOf" srcId="{CA90B368-5DA0-4E8B-9055-F1C376299F9A}" destId="{8596530A-2076-4259-AAD1-F952E841100C}" srcOrd="5" destOrd="0" presId="urn:microsoft.com/office/officeart/2005/8/layout/hChevron3"/>
    <dgm:cxn modelId="{1DB7B3AC-28F0-45B7-81EF-07280EEDF985}" type="presParOf" srcId="{CA90B368-5DA0-4E8B-9055-F1C376299F9A}" destId="{59479865-E57E-430B-BC03-0142AD627CD3}" srcOrd="6" destOrd="0" presId="urn:microsoft.com/office/officeart/2005/8/layout/hChevron3"/>
    <dgm:cxn modelId="{BC85E59B-D35B-40C7-93E4-64BC926C53FC}" type="presParOf" srcId="{CA90B368-5DA0-4E8B-9055-F1C376299F9A}" destId="{25127DF4-BF63-4024-A553-097F2033DA82}" srcOrd="7" destOrd="0" presId="urn:microsoft.com/office/officeart/2005/8/layout/hChevron3"/>
    <dgm:cxn modelId="{35BF06FD-02E5-4694-B1DC-53235DF6D125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95C207-746D-4142-8135-0AB634940D7E}" type="presOf" srcId="{E6929549-4C1F-4FC9-B803-CB36D35543DA}" destId="{80D2E18B-6FDD-448D-ACDA-9C88FBC703CE}" srcOrd="0" destOrd="0" presId="urn:microsoft.com/office/officeart/2005/8/layout/hChevron3"/>
    <dgm:cxn modelId="{4AD9CEE5-D47C-439C-BCAB-65109B80C21A}" type="presOf" srcId="{CCBE482E-B430-49D4-83DD-214A4BF277E7}" destId="{59479865-E57E-430B-BC03-0142AD627CD3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7E279B6-6D51-4E8D-8A3E-11F8FC34E9CF}" type="presOf" srcId="{FF7B9FA9-294F-431A-9A33-70B56EC629FD}" destId="{FAF77A45-4BD2-4B9E-8AFA-5CD98F94000C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1C5DC86-3821-4F82-BF08-AFF30246FA77}" type="presOf" srcId="{1D0857E2-2979-4505-BD9E-44459E1CA02A}" destId="{CA90B368-5DA0-4E8B-9055-F1C376299F9A}" srcOrd="0" destOrd="0" presId="urn:microsoft.com/office/officeart/2005/8/layout/hChevron3"/>
    <dgm:cxn modelId="{5B7E316D-CD4C-4501-B455-69F9381C5E21}" type="presOf" srcId="{E93C1B18-C662-4A6E-AB00-495A0BE22690}" destId="{5E824A1A-B487-41FD-BED0-8452979F620E}" srcOrd="0" destOrd="0" presId="urn:microsoft.com/office/officeart/2005/8/layout/hChevron3"/>
    <dgm:cxn modelId="{718E89E5-4E9D-42CC-AC47-BD5ADDB9FAC6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1ABA16B-D066-4D7E-ABA5-43480FCDB6E7}" type="presParOf" srcId="{CA90B368-5DA0-4E8B-9055-F1C376299F9A}" destId="{5E824A1A-B487-41FD-BED0-8452979F620E}" srcOrd="0" destOrd="0" presId="urn:microsoft.com/office/officeart/2005/8/layout/hChevron3"/>
    <dgm:cxn modelId="{47DD17D6-C4BB-49D1-90B4-851E44434257}" type="presParOf" srcId="{CA90B368-5DA0-4E8B-9055-F1C376299F9A}" destId="{8120D070-CACE-4541-BFD4-B13E25B3002C}" srcOrd="1" destOrd="0" presId="urn:microsoft.com/office/officeart/2005/8/layout/hChevron3"/>
    <dgm:cxn modelId="{B31D6E3B-CADC-4973-97CC-34F05BDFFB29}" type="presParOf" srcId="{CA90B368-5DA0-4E8B-9055-F1C376299F9A}" destId="{FAF77A45-4BD2-4B9E-8AFA-5CD98F94000C}" srcOrd="2" destOrd="0" presId="urn:microsoft.com/office/officeart/2005/8/layout/hChevron3"/>
    <dgm:cxn modelId="{CD503F17-0886-42AF-86A8-05D2012FCE69}" type="presParOf" srcId="{CA90B368-5DA0-4E8B-9055-F1C376299F9A}" destId="{FC434378-249F-4388-AC45-7220775DA951}" srcOrd="3" destOrd="0" presId="urn:microsoft.com/office/officeart/2005/8/layout/hChevron3"/>
    <dgm:cxn modelId="{1866ABDE-3C23-4808-BB3E-410E44B63431}" type="presParOf" srcId="{CA90B368-5DA0-4E8B-9055-F1C376299F9A}" destId="{EF1A40C9-A7C4-4181-884D-0D781FFED316}" srcOrd="4" destOrd="0" presId="urn:microsoft.com/office/officeart/2005/8/layout/hChevron3"/>
    <dgm:cxn modelId="{8DE9257F-5681-46A9-A3C2-F2A238D7622A}" type="presParOf" srcId="{CA90B368-5DA0-4E8B-9055-F1C376299F9A}" destId="{8596530A-2076-4259-AAD1-F952E841100C}" srcOrd="5" destOrd="0" presId="urn:microsoft.com/office/officeart/2005/8/layout/hChevron3"/>
    <dgm:cxn modelId="{81EC7A0D-7F57-4D13-A6E5-5DCE72A6CB8C}" type="presParOf" srcId="{CA90B368-5DA0-4E8B-9055-F1C376299F9A}" destId="{59479865-E57E-430B-BC03-0142AD627CD3}" srcOrd="6" destOrd="0" presId="urn:microsoft.com/office/officeart/2005/8/layout/hChevron3"/>
    <dgm:cxn modelId="{187B2267-5FF0-4DBC-B7CF-7384D82BF74B}" type="presParOf" srcId="{CA90B368-5DA0-4E8B-9055-F1C376299F9A}" destId="{25127DF4-BF63-4024-A553-097F2033DA82}" srcOrd="7" destOrd="0" presId="urn:microsoft.com/office/officeart/2005/8/layout/hChevron3"/>
    <dgm:cxn modelId="{279A9BAB-A260-480F-93EB-CC267B23067C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8D9625C-F46C-4D3C-9643-44CEDF622F15}" type="presOf" srcId="{E6929549-4C1F-4FC9-B803-CB36D35543DA}" destId="{80D2E18B-6FDD-448D-ACDA-9C88FBC703CE}" srcOrd="0" destOrd="0" presId="urn:microsoft.com/office/officeart/2005/8/layout/hChevron3"/>
    <dgm:cxn modelId="{815978D3-EB2F-4B34-A2C1-3FB79855E6B3}" type="presOf" srcId="{FF7B9FA9-294F-431A-9A33-70B56EC629FD}" destId="{FAF77A45-4BD2-4B9E-8AFA-5CD98F94000C}" srcOrd="0" destOrd="0" presId="urn:microsoft.com/office/officeart/2005/8/layout/hChevron3"/>
    <dgm:cxn modelId="{5B90A659-FA7C-4496-B0DA-94161968CF32}" type="presOf" srcId="{1D0857E2-2979-4505-BD9E-44459E1CA02A}" destId="{CA90B368-5DA0-4E8B-9055-F1C376299F9A}" srcOrd="0" destOrd="0" presId="urn:microsoft.com/office/officeart/2005/8/layout/hChevron3"/>
    <dgm:cxn modelId="{D175778F-83ED-4458-869E-5B340D6E0327}" type="presOf" srcId="{E93C1B18-C662-4A6E-AB00-495A0BE22690}" destId="{5E824A1A-B487-41FD-BED0-8452979F620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D063F60-80F0-47D9-AFBA-62DFABA6C4D0}" type="presOf" srcId="{CCBE482E-B430-49D4-83DD-214A4BF277E7}" destId="{59479865-E57E-430B-BC03-0142AD627CD3}" srcOrd="0" destOrd="0" presId="urn:microsoft.com/office/officeart/2005/8/layout/hChevron3"/>
    <dgm:cxn modelId="{711F683F-5C2B-4D27-97CD-23B5A16EC4BC}" type="presOf" srcId="{627E59C9-C641-4E1A-9C72-05E190D9D56D}" destId="{EF1A40C9-A7C4-4181-884D-0D781FFED316}" srcOrd="0" destOrd="0" presId="urn:microsoft.com/office/officeart/2005/8/layout/hChevron3"/>
    <dgm:cxn modelId="{5B111383-42A5-4EEE-959E-89BC75E6B0AA}" type="presParOf" srcId="{CA90B368-5DA0-4E8B-9055-F1C376299F9A}" destId="{5E824A1A-B487-41FD-BED0-8452979F620E}" srcOrd="0" destOrd="0" presId="urn:microsoft.com/office/officeart/2005/8/layout/hChevron3"/>
    <dgm:cxn modelId="{DA9F91FB-D747-40B7-93F1-2AE852BAAB48}" type="presParOf" srcId="{CA90B368-5DA0-4E8B-9055-F1C376299F9A}" destId="{8120D070-CACE-4541-BFD4-B13E25B3002C}" srcOrd="1" destOrd="0" presId="urn:microsoft.com/office/officeart/2005/8/layout/hChevron3"/>
    <dgm:cxn modelId="{61077464-AF95-4E72-A151-07EE63D7F3F6}" type="presParOf" srcId="{CA90B368-5DA0-4E8B-9055-F1C376299F9A}" destId="{FAF77A45-4BD2-4B9E-8AFA-5CD98F94000C}" srcOrd="2" destOrd="0" presId="urn:microsoft.com/office/officeart/2005/8/layout/hChevron3"/>
    <dgm:cxn modelId="{88FFC32B-78F6-47DE-91A0-B0CA1F89DE92}" type="presParOf" srcId="{CA90B368-5DA0-4E8B-9055-F1C376299F9A}" destId="{FC434378-249F-4388-AC45-7220775DA951}" srcOrd="3" destOrd="0" presId="urn:microsoft.com/office/officeart/2005/8/layout/hChevron3"/>
    <dgm:cxn modelId="{6C57D45F-1522-4FF9-91E5-B31AFE2798C2}" type="presParOf" srcId="{CA90B368-5DA0-4E8B-9055-F1C376299F9A}" destId="{EF1A40C9-A7C4-4181-884D-0D781FFED316}" srcOrd="4" destOrd="0" presId="urn:microsoft.com/office/officeart/2005/8/layout/hChevron3"/>
    <dgm:cxn modelId="{BE9B3444-2DC7-4C06-92EB-2AC5E600CA2B}" type="presParOf" srcId="{CA90B368-5DA0-4E8B-9055-F1C376299F9A}" destId="{8596530A-2076-4259-AAD1-F952E841100C}" srcOrd="5" destOrd="0" presId="urn:microsoft.com/office/officeart/2005/8/layout/hChevron3"/>
    <dgm:cxn modelId="{BB74A2CE-A712-4503-AE7C-91F4C3D99E1C}" type="presParOf" srcId="{CA90B368-5DA0-4E8B-9055-F1C376299F9A}" destId="{59479865-E57E-430B-BC03-0142AD627CD3}" srcOrd="6" destOrd="0" presId="urn:microsoft.com/office/officeart/2005/8/layout/hChevron3"/>
    <dgm:cxn modelId="{BCD49824-9CE7-466B-863B-458AB3A3C298}" type="presParOf" srcId="{CA90B368-5DA0-4E8B-9055-F1C376299F9A}" destId="{25127DF4-BF63-4024-A553-097F2033DA82}" srcOrd="7" destOrd="0" presId="urn:microsoft.com/office/officeart/2005/8/layout/hChevron3"/>
    <dgm:cxn modelId="{3F3B8BF7-DE1E-4597-A7C0-C910738EE2FB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E650CB-0B3F-417D-A270-C52032DB64D5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1DCD0E21-C4EB-4A67-B40E-9EBA313691EC}" type="presOf" srcId="{627E59C9-C641-4E1A-9C72-05E190D9D56D}" destId="{EF1A40C9-A7C4-4181-884D-0D781FFED316}" srcOrd="0" destOrd="0" presId="urn:microsoft.com/office/officeart/2005/8/layout/hChevron3"/>
    <dgm:cxn modelId="{DDEC0330-6CEB-412D-9854-A72075A56552}" type="presOf" srcId="{E93C1B18-C662-4A6E-AB00-495A0BE22690}" destId="{5E824A1A-B487-41FD-BED0-8452979F620E}" srcOrd="0" destOrd="0" presId="urn:microsoft.com/office/officeart/2005/8/layout/hChevron3"/>
    <dgm:cxn modelId="{16923C06-5027-4231-B461-7298D7C5C684}" type="presOf" srcId="{CCBE482E-B430-49D4-83DD-214A4BF277E7}" destId="{59479865-E57E-430B-BC03-0142AD627CD3}" srcOrd="0" destOrd="0" presId="urn:microsoft.com/office/officeart/2005/8/layout/hChevron3"/>
    <dgm:cxn modelId="{103F5020-8D47-4006-8AAA-38ABFCB5C798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1726F5B0-B689-467D-A582-AF64A73F0A80}" type="presOf" srcId="{E6929549-4C1F-4FC9-B803-CB36D35543DA}" destId="{80D2E18B-6FDD-448D-ACDA-9C88FBC703CE}" srcOrd="0" destOrd="0" presId="urn:microsoft.com/office/officeart/2005/8/layout/hChevron3"/>
    <dgm:cxn modelId="{81A8AF75-220D-4103-B87C-A23B4B77BAE8}" type="presParOf" srcId="{CA90B368-5DA0-4E8B-9055-F1C376299F9A}" destId="{5E824A1A-B487-41FD-BED0-8452979F620E}" srcOrd="0" destOrd="0" presId="urn:microsoft.com/office/officeart/2005/8/layout/hChevron3"/>
    <dgm:cxn modelId="{9B64566D-24CA-42C0-A904-F54FD286E2BC}" type="presParOf" srcId="{CA90B368-5DA0-4E8B-9055-F1C376299F9A}" destId="{8120D070-CACE-4541-BFD4-B13E25B3002C}" srcOrd="1" destOrd="0" presId="urn:microsoft.com/office/officeart/2005/8/layout/hChevron3"/>
    <dgm:cxn modelId="{8F732738-01D3-439B-9398-3422FE47F9B6}" type="presParOf" srcId="{CA90B368-5DA0-4E8B-9055-F1C376299F9A}" destId="{FAF77A45-4BD2-4B9E-8AFA-5CD98F94000C}" srcOrd="2" destOrd="0" presId="urn:microsoft.com/office/officeart/2005/8/layout/hChevron3"/>
    <dgm:cxn modelId="{FA8F5FEC-7441-4C4C-B690-0ADD647CA176}" type="presParOf" srcId="{CA90B368-5DA0-4E8B-9055-F1C376299F9A}" destId="{FC434378-249F-4388-AC45-7220775DA951}" srcOrd="3" destOrd="0" presId="urn:microsoft.com/office/officeart/2005/8/layout/hChevron3"/>
    <dgm:cxn modelId="{E7065B74-1EAF-46D0-957C-9B27FC8F45C4}" type="presParOf" srcId="{CA90B368-5DA0-4E8B-9055-F1C376299F9A}" destId="{EF1A40C9-A7C4-4181-884D-0D781FFED316}" srcOrd="4" destOrd="0" presId="urn:microsoft.com/office/officeart/2005/8/layout/hChevron3"/>
    <dgm:cxn modelId="{8D81E7B7-5200-49BF-85A1-B84BE994D9AA}" type="presParOf" srcId="{CA90B368-5DA0-4E8B-9055-F1C376299F9A}" destId="{8596530A-2076-4259-AAD1-F952E841100C}" srcOrd="5" destOrd="0" presId="urn:microsoft.com/office/officeart/2005/8/layout/hChevron3"/>
    <dgm:cxn modelId="{2978EA59-6165-4249-B2C1-FA1516F2143F}" type="presParOf" srcId="{CA90B368-5DA0-4E8B-9055-F1C376299F9A}" destId="{59479865-E57E-430B-BC03-0142AD627CD3}" srcOrd="6" destOrd="0" presId="urn:microsoft.com/office/officeart/2005/8/layout/hChevron3"/>
    <dgm:cxn modelId="{ABF67D08-4DA8-4B85-9475-C8B5F2AB36C9}" type="presParOf" srcId="{CA90B368-5DA0-4E8B-9055-F1C376299F9A}" destId="{25127DF4-BF63-4024-A553-097F2033DA82}" srcOrd="7" destOrd="0" presId="urn:microsoft.com/office/officeart/2005/8/layout/hChevron3"/>
    <dgm:cxn modelId="{9EE15932-A5E6-406D-8FB4-CF77EBA3EB61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3F51065-787B-40B8-9C3D-84CD2CDB155F}" type="presOf" srcId="{CCBE482E-B430-49D4-83DD-214A4BF277E7}" destId="{59479865-E57E-430B-BC03-0142AD627CD3}" srcOrd="0" destOrd="0" presId="urn:microsoft.com/office/officeart/2005/8/layout/hChevron3"/>
    <dgm:cxn modelId="{9ED94AA9-5C57-4E78-B8F3-F45306DFCEE2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6B49CBD2-0D08-442D-96A1-8FC4499DB95D}" type="presOf" srcId="{627E59C9-C641-4E1A-9C72-05E190D9D56D}" destId="{EF1A40C9-A7C4-4181-884D-0D781FFED316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C2C7D5AD-1915-4918-9AB5-CE2C6178630A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A670D9BD-A8B2-40E2-8E33-3CF0CB1D9222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67EE3390-244C-4E8F-B733-604241B487B1}" type="presOf" srcId="{E93C1B18-C662-4A6E-AB00-495A0BE22690}" destId="{5E824A1A-B487-41FD-BED0-8452979F620E}" srcOrd="0" destOrd="0" presId="urn:microsoft.com/office/officeart/2005/8/layout/hChevron3"/>
    <dgm:cxn modelId="{1DAFFA31-79B5-46FF-A81E-FB9E2938E570}" type="presParOf" srcId="{CA90B368-5DA0-4E8B-9055-F1C376299F9A}" destId="{5E824A1A-B487-41FD-BED0-8452979F620E}" srcOrd="0" destOrd="0" presId="urn:microsoft.com/office/officeart/2005/8/layout/hChevron3"/>
    <dgm:cxn modelId="{79665C32-DD5B-477F-A445-7D4CCF72D437}" type="presParOf" srcId="{CA90B368-5DA0-4E8B-9055-F1C376299F9A}" destId="{8120D070-CACE-4541-BFD4-B13E25B3002C}" srcOrd="1" destOrd="0" presId="urn:microsoft.com/office/officeart/2005/8/layout/hChevron3"/>
    <dgm:cxn modelId="{909E2AFB-1CCF-48A9-8013-9B3DAC9BAC82}" type="presParOf" srcId="{CA90B368-5DA0-4E8B-9055-F1C376299F9A}" destId="{FAF77A45-4BD2-4B9E-8AFA-5CD98F94000C}" srcOrd="2" destOrd="0" presId="urn:microsoft.com/office/officeart/2005/8/layout/hChevron3"/>
    <dgm:cxn modelId="{0001F36E-CDE7-4751-8B79-0D6B3AAD3508}" type="presParOf" srcId="{CA90B368-5DA0-4E8B-9055-F1C376299F9A}" destId="{FC434378-249F-4388-AC45-7220775DA951}" srcOrd="3" destOrd="0" presId="urn:microsoft.com/office/officeart/2005/8/layout/hChevron3"/>
    <dgm:cxn modelId="{1E7439B4-C22A-461B-A4FD-7796EECAD27D}" type="presParOf" srcId="{CA90B368-5DA0-4E8B-9055-F1C376299F9A}" destId="{EF1A40C9-A7C4-4181-884D-0D781FFED316}" srcOrd="4" destOrd="0" presId="urn:microsoft.com/office/officeart/2005/8/layout/hChevron3"/>
    <dgm:cxn modelId="{B7932E9F-F209-44D1-A3F1-6F5FC74F0E66}" type="presParOf" srcId="{CA90B368-5DA0-4E8B-9055-F1C376299F9A}" destId="{8596530A-2076-4259-AAD1-F952E841100C}" srcOrd="5" destOrd="0" presId="urn:microsoft.com/office/officeart/2005/8/layout/hChevron3"/>
    <dgm:cxn modelId="{27B0F81C-A7FA-458C-965D-0275E0498D14}" type="presParOf" srcId="{CA90B368-5DA0-4E8B-9055-F1C376299F9A}" destId="{59479865-E57E-430B-BC03-0142AD627CD3}" srcOrd="6" destOrd="0" presId="urn:microsoft.com/office/officeart/2005/8/layout/hChevron3"/>
    <dgm:cxn modelId="{86D9B09D-F0E9-4F2E-BBE5-75E46FBBBCA1}" type="presParOf" srcId="{CA90B368-5DA0-4E8B-9055-F1C376299F9A}" destId="{25127DF4-BF63-4024-A553-097F2033DA82}" srcOrd="7" destOrd="0" presId="urn:microsoft.com/office/officeart/2005/8/layout/hChevron3"/>
    <dgm:cxn modelId="{B3BF11C7-9CC8-4A41-9F95-7BF722FC6D8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714389-E10C-4359-AD45-A04AF16811AA}" type="presOf" srcId="{627E59C9-C641-4E1A-9C72-05E190D9D56D}" destId="{EF1A40C9-A7C4-4181-884D-0D781FFED316}" srcOrd="0" destOrd="0" presId="urn:microsoft.com/office/officeart/2005/8/layout/hChevron3"/>
    <dgm:cxn modelId="{5C6C17BE-257A-4AD5-A9F5-EF1507314844}" type="presOf" srcId="{CCBE482E-B430-49D4-83DD-214A4BF277E7}" destId="{59479865-E57E-430B-BC03-0142AD627CD3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6432E62B-CCFF-4801-B038-ACECF3036AD6}" type="presOf" srcId="{E6929549-4C1F-4FC9-B803-CB36D35543DA}" destId="{80D2E18B-6FDD-448D-ACDA-9C88FBC703CE}" srcOrd="0" destOrd="0" presId="urn:microsoft.com/office/officeart/2005/8/layout/hChevron3"/>
    <dgm:cxn modelId="{FDFF4D8E-D1BE-497F-BA19-96235150948B}" type="presOf" srcId="{FF7B9FA9-294F-431A-9A33-70B56EC629FD}" destId="{FAF77A45-4BD2-4B9E-8AFA-5CD98F94000C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7D91DF1C-5DFE-401B-9DF1-7AB12774B1AB}" type="presOf" srcId="{E93C1B18-C662-4A6E-AB00-495A0BE22690}" destId="{5E824A1A-B487-41FD-BED0-8452979F620E}" srcOrd="0" destOrd="0" presId="urn:microsoft.com/office/officeart/2005/8/layout/hChevron3"/>
    <dgm:cxn modelId="{90E06FCD-4946-4D81-8432-F29F3053D83E}" type="presOf" srcId="{1D0857E2-2979-4505-BD9E-44459E1CA02A}" destId="{CA90B368-5DA0-4E8B-9055-F1C376299F9A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0B39851C-494D-4E4E-9E64-97605C77DB5D}" type="presParOf" srcId="{CA90B368-5DA0-4E8B-9055-F1C376299F9A}" destId="{5E824A1A-B487-41FD-BED0-8452979F620E}" srcOrd="0" destOrd="0" presId="urn:microsoft.com/office/officeart/2005/8/layout/hChevron3"/>
    <dgm:cxn modelId="{1DE7D27B-A9D2-4639-8DCC-E715402F51C7}" type="presParOf" srcId="{CA90B368-5DA0-4E8B-9055-F1C376299F9A}" destId="{8120D070-CACE-4541-BFD4-B13E25B3002C}" srcOrd="1" destOrd="0" presId="urn:microsoft.com/office/officeart/2005/8/layout/hChevron3"/>
    <dgm:cxn modelId="{9D90F737-1129-495B-92BB-6165BFCAA6B8}" type="presParOf" srcId="{CA90B368-5DA0-4E8B-9055-F1C376299F9A}" destId="{FAF77A45-4BD2-4B9E-8AFA-5CD98F94000C}" srcOrd="2" destOrd="0" presId="urn:microsoft.com/office/officeart/2005/8/layout/hChevron3"/>
    <dgm:cxn modelId="{B6C072A4-216F-485E-AE77-B759765C3548}" type="presParOf" srcId="{CA90B368-5DA0-4E8B-9055-F1C376299F9A}" destId="{FC434378-249F-4388-AC45-7220775DA951}" srcOrd="3" destOrd="0" presId="urn:microsoft.com/office/officeart/2005/8/layout/hChevron3"/>
    <dgm:cxn modelId="{A8C5FEB2-0482-40D5-AB8E-4601CE227C8D}" type="presParOf" srcId="{CA90B368-5DA0-4E8B-9055-F1C376299F9A}" destId="{EF1A40C9-A7C4-4181-884D-0D781FFED316}" srcOrd="4" destOrd="0" presId="urn:microsoft.com/office/officeart/2005/8/layout/hChevron3"/>
    <dgm:cxn modelId="{D07AF3B1-8E71-485A-B4D5-67CFD7E120BC}" type="presParOf" srcId="{CA90B368-5DA0-4E8B-9055-F1C376299F9A}" destId="{8596530A-2076-4259-AAD1-F952E841100C}" srcOrd="5" destOrd="0" presId="urn:microsoft.com/office/officeart/2005/8/layout/hChevron3"/>
    <dgm:cxn modelId="{5BB674F3-889C-4073-9651-D3579E20AFAC}" type="presParOf" srcId="{CA90B368-5DA0-4E8B-9055-F1C376299F9A}" destId="{59479865-E57E-430B-BC03-0142AD627CD3}" srcOrd="6" destOrd="0" presId="urn:microsoft.com/office/officeart/2005/8/layout/hChevron3"/>
    <dgm:cxn modelId="{885C39B4-1E9D-4535-A8DC-EAEC274FDC50}" type="presParOf" srcId="{CA90B368-5DA0-4E8B-9055-F1C376299F9A}" destId="{25127DF4-BF63-4024-A553-097F2033DA82}" srcOrd="7" destOrd="0" presId="urn:microsoft.com/office/officeart/2005/8/layout/hChevron3"/>
    <dgm:cxn modelId="{13A22EAD-0C74-4C5B-A1C3-818F5A5F18EB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3EB9D3-1F8C-46FE-AC75-07622545967A}" type="presOf" srcId="{CCBE482E-B430-49D4-83DD-214A4BF277E7}" destId="{59479865-E57E-430B-BC03-0142AD627CD3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BBC64301-C2C9-496F-A228-40090105EC9B}" type="presOf" srcId="{FF7B9FA9-294F-431A-9A33-70B56EC629FD}" destId="{FAF77A45-4BD2-4B9E-8AFA-5CD98F94000C}" srcOrd="0" destOrd="0" presId="urn:microsoft.com/office/officeart/2005/8/layout/hChevron3"/>
    <dgm:cxn modelId="{1AB87D8A-2829-4295-854E-69B9E61F852B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0C35D3A6-670B-4C11-8D0E-8312088DD434}" type="presOf" srcId="{E6929549-4C1F-4FC9-B803-CB36D35543DA}" destId="{80D2E18B-6FDD-448D-ACDA-9C88FBC703CE}" srcOrd="0" destOrd="0" presId="urn:microsoft.com/office/officeart/2005/8/layout/hChevron3"/>
    <dgm:cxn modelId="{66D0FB5C-4F62-45EC-A23F-775546B5DD64}" type="presOf" srcId="{E93C1B18-C662-4A6E-AB00-495A0BE22690}" destId="{5E824A1A-B487-41FD-BED0-8452979F620E}" srcOrd="0" destOrd="0" presId="urn:microsoft.com/office/officeart/2005/8/layout/hChevron3"/>
    <dgm:cxn modelId="{7D4FD575-2F44-4B11-9F8E-B00479D2E428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C2084920-F6C1-47A0-9F67-BEAFECE4846D}" type="presParOf" srcId="{CA90B368-5DA0-4E8B-9055-F1C376299F9A}" destId="{5E824A1A-B487-41FD-BED0-8452979F620E}" srcOrd="0" destOrd="0" presId="urn:microsoft.com/office/officeart/2005/8/layout/hChevron3"/>
    <dgm:cxn modelId="{10CB7B77-B984-4495-B21C-7F905C4FBF16}" type="presParOf" srcId="{CA90B368-5DA0-4E8B-9055-F1C376299F9A}" destId="{8120D070-CACE-4541-BFD4-B13E25B3002C}" srcOrd="1" destOrd="0" presId="urn:microsoft.com/office/officeart/2005/8/layout/hChevron3"/>
    <dgm:cxn modelId="{B70D50E2-E800-4F82-B913-A2E2730DA866}" type="presParOf" srcId="{CA90B368-5DA0-4E8B-9055-F1C376299F9A}" destId="{FAF77A45-4BD2-4B9E-8AFA-5CD98F94000C}" srcOrd="2" destOrd="0" presId="urn:microsoft.com/office/officeart/2005/8/layout/hChevron3"/>
    <dgm:cxn modelId="{5ED24E0C-1C9C-4D48-898E-5DB07A01C9DA}" type="presParOf" srcId="{CA90B368-5DA0-4E8B-9055-F1C376299F9A}" destId="{FC434378-249F-4388-AC45-7220775DA951}" srcOrd="3" destOrd="0" presId="urn:microsoft.com/office/officeart/2005/8/layout/hChevron3"/>
    <dgm:cxn modelId="{1FBD4D90-9FDC-4807-A0D9-162AA7BDDFCC}" type="presParOf" srcId="{CA90B368-5DA0-4E8B-9055-F1C376299F9A}" destId="{EF1A40C9-A7C4-4181-884D-0D781FFED316}" srcOrd="4" destOrd="0" presId="urn:microsoft.com/office/officeart/2005/8/layout/hChevron3"/>
    <dgm:cxn modelId="{D18A6BB6-4EB6-4B31-A43D-7C4DFD183461}" type="presParOf" srcId="{CA90B368-5DA0-4E8B-9055-F1C376299F9A}" destId="{8596530A-2076-4259-AAD1-F952E841100C}" srcOrd="5" destOrd="0" presId="urn:microsoft.com/office/officeart/2005/8/layout/hChevron3"/>
    <dgm:cxn modelId="{090A6C74-CCFF-4E54-9B54-0E22D251E4AC}" type="presParOf" srcId="{CA90B368-5DA0-4E8B-9055-F1C376299F9A}" destId="{59479865-E57E-430B-BC03-0142AD627CD3}" srcOrd="6" destOrd="0" presId="urn:microsoft.com/office/officeart/2005/8/layout/hChevron3"/>
    <dgm:cxn modelId="{7CE58CA7-9774-471C-9162-8F99A4196E00}" type="presParOf" srcId="{CA90B368-5DA0-4E8B-9055-F1C376299F9A}" destId="{25127DF4-BF63-4024-A553-097F2033DA82}" srcOrd="7" destOrd="0" presId="urn:microsoft.com/office/officeart/2005/8/layout/hChevron3"/>
    <dgm:cxn modelId="{6D298009-B890-4553-873A-D47B0042980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46EBB4-7C75-4F46-8B0F-E3975961AB31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1689E0B5-22D4-4F0B-BE97-CA3F9AB25038}" type="presOf" srcId="{E93C1B18-C662-4A6E-AB00-495A0BE22690}" destId="{5E824A1A-B487-41FD-BED0-8452979F620E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7CF4F2D-0936-4277-BA99-93AA15FBC914}" type="presOf" srcId="{1D0857E2-2979-4505-BD9E-44459E1CA02A}" destId="{CA90B368-5DA0-4E8B-9055-F1C376299F9A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F3175F0E-B10D-4448-91BF-E13321F80EDB}" type="presOf" srcId="{CCBE482E-B430-49D4-83DD-214A4BF277E7}" destId="{59479865-E57E-430B-BC03-0142AD627CD3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24B2F162-9BED-4D47-BD8B-3D426A78323A}" type="presOf" srcId="{FF7B9FA9-294F-431A-9A33-70B56EC629FD}" destId="{FAF77A45-4BD2-4B9E-8AFA-5CD98F94000C}" srcOrd="0" destOrd="0" presId="urn:microsoft.com/office/officeart/2005/8/layout/hChevron3"/>
    <dgm:cxn modelId="{7852DF83-E6AE-45B3-90DC-18E92F861DFE}" type="presOf" srcId="{627E59C9-C641-4E1A-9C72-05E190D9D56D}" destId="{EF1A40C9-A7C4-4181-884D-0D781FFED316}" srcOrd="0" destOrd="0" presId="urn:microsoft.com/office/officeart/2005/8/layout/hChevron3"/>
    <dgm:cxn modelId="{DA646129-9209-4BD2-B6F1-999334F34825}" type="presParOf" srcId="{CA90B368-5DA0-4E8B-9055-F1C376299F9A}" destId="{5E824A1A-B487-41FD-BED0-8452979F620E}" srcOrd="0" destOrd="0" presId="urn:microsoft.com/office/officeart/2005/8/layout/hChevron3"/>
    <dgm:cxn modelId="{9075271B-3AD0-4BB3-801D-B93485A46463}" type="presParOf" srcId="{CA90B368-5DA0-4E8B-9055-F1C376299F9A}" destId="{8120D070-CACE-4541-BFD4-B13E25B3002C}" srcOrd="1" destOrd="0" presId="urn:microsoft.com/office/officeart/2005/8/layout/hChevron3"/>
    <dgm:cxn modelId="{511F4F51-DEF8-40D2-B629-05CD1FD5E442}" type="presParOf" srcId="{CA90B368-5DA0-4E8B-9055-F1C376299F9A}" destId="{FAF77A45-4BD2-4B9E-8AFA-5CD98F94000C}" srcOrd="2" destOrd="0" presId="urn:microsoft.com/office/officeart/2005/8/layout/hChevron3"/>
    <dgm:cxn modelId="{B8191D81-F159-4F71-B474-0E4F9E8F8861}" type="presParOf" srcId="{CA90B368-5DA0-4E8B-9055-F1C376299F9A}" destId="{FC434378-249F-4388-AC45-7220775DA951}" srcOrd="3" destOrd="0" presId="urn:microsoft.com/office/officeart/2005/8/layout/hChevron3"/>
    <dgm:cxn modelId="{81DC9DE2-1CBB-4AA0-BFED-98E50FE3AB84}" type="presParOf" srcId="{CA90B368-5DA0-4E8B-9055-F1C376299F9A}" destId="{EF1A40C9-A7C4-4181-884D-0D781FFED316}" srcOrd="4" destOrd="0" presId="urn:microsoft.com/office/officeart/2005/8/layout/hChevron3"/>
    <dgm:cxn modelId="{2B5AA693-04B9-4FE2-985B-E9C8B47208CA}" type="presParOf" srcId="{CA90B368-5DA0-4E8B-9055-F1C376299F9A}" destId="{8596530A-2076-4259-AAD1-F952E841100C}" srcOrd="5" destOrd="0" presId="urn:microsoft.com/office/officeart/2005/8/layout/hChevron3"/>
    <dgm:cxn modelId="{4F8EFF59-2CC7-4754-97E5-0FDED912C5C6}" type="presParOf" srcId="{CA90B368-5DA0-4E8B-9055-F1C376299F9A}" destId="{59479865-E57E-430B-BC03-0142AD627CD3}" srcOrd="6" destOrd="0" presId="urn:microsoft.com/office/officeart/2005/8/layout/hChevron3"/>
    <dgm:cxn modelId="{228FFFE2-999A-4830-B5F9-1604EC00A85B}" type="presParOf" srcId="{CA90B368-5DA0-4E8B-9055-F1C376299F9A}" destId="{25127DF4-BF63-4024-A553-097F2033DA82}" srcOrd="7" destOrd="0" presId="urn:microsoft.com/office/officeart/2005/8/layout/hChevron3"/>
    <dgm:cxn modelId="{07570C96-28B8-4240-8C96-6AF979BED34E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7C4353-07CD-4453-AA6F-31B834D284F9}" type="presOf" srcId="{E6929549-4C1F-4FC9-B803-CB36D35543DA}" destId="{80D2E18B-6FDD-448D-ACDA-9C88FBC703CE}" srcOrd="0" destOrd="0" presId="urn:microsoft.com/office/officeart/2005/8/layout/hChevron3"/>
    <dgm:cxn modelId="{44CF2DF4-FD84-4FBF-A9AC-EC54D3D6B4EF}" type="presOf" srcId="{E93C1B18-C662-4A6E-AB00-495A0BE22690}" destId="{5E824A1A-B487-41FD-BED0-8452979F620E}" srcOrd="0" destOrd="0" presId="urn:microsoft.com/office/officeart/2005/8/layout/hChevron3"/>
    <dgm:cxn modelId="{49A953A8-F5FE-45EE-9883-2167BA36DFC8}" type="presOf" srcId="{CCBE482E-B430-49D4-83DD-214A4BF277E7}" destId="{59479865-E57E-430B-BC03-0142AD627CD3}" srcOrd="0" destOrd="0" presId="urn:microsoft.com/office/officeart/2005/8/layout/hChevron3"/>
    <dgm:cxn modelId="{797F57AB-744E-49E7-8110-91EF523E00B2}" type="presOf" srcId="{FF7B9FA9-294F-431A-9A33-70B56EC629FD}" destId="{FAF77A45-4BD2-4B9E-8AFA-5CD98F94000C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FD4C994-5254-4676-84F3-08389ADBAD48}" type="presOf" srcId="{1D0857E2-2979-4505-BD9E-44459E1CA02A}" destId="{CA90B368-5DA0-4E8B-9055-F1C376299F9A}" srcOrd="0" destOrd="0" presId="urn:microsoft.com/office/officeart/2005/8/layout/hChevron3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66385A0-0FC7-46FB-B89B-6E2CA7D69D76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117BD73D-2A78-4393-B573-78CEF4370181}" type="presParOf" srcId="{CA90B368-5DA0-4E8B-9055-F1C376299F9A}" destId="{5E824A1A-B487-41FD-BED0-8452979F620E}" srcOrd="0" destOrd="0" presId="urn:microsoft.com/office/officeart/2005/8/layout/hChevron3"/>
    <dgm:cxn modelId="{76831CA8-E453-45EA-8BAC-C3ADD02496A2}" type="presParOf" srcId="{CA90B368-5DA0-4E8B-9055-F1C376299F9A}" destId="{8120D070-CACE-4541-BFD4-B13E25B3002C}" srcOrd="1" destOrd="0" presId="urn:microsoft.com/office/officeart/2005/8/layout/hChevron3"/>
    <dgm:cxn modelId="{8E079D71-CA35-4CB9-B0FF-2275B269C5BC}" type="presParOf" srcId="{CA90B368-5DA0-4E8B-9055-F1C376299F9A}" destId="{FAF77A45-4BD2-4B9E-8AFA-5CD98F94000C}" srcOrd="2" destOrd="0" presId="urn:microsoft.com/office/officeart/2005/8/layout/hChevron3"/>
    <dgm:cxn modelId="{9420FDD5-859B-43D6-99DB-BEA62FE4ADFE}" type="presParOf" srcId="{CA90B368-5DA0-4E8B-9055-F1C376299F9A}" destId="{FC434378-249F-4388-AC45-7220775DA951}" srcOrd="3" destOrd="0" presId="urn:microsoft.com/office/officeart/2005/8/layout/hChevron3"/>
    <dgm:cxn modelId="{DBA25F99-4425-468F-BF6B-BEE9A2AFC891}" type="presParOf" srcId="{CA90B368-5DA0-4E8B-9055-F1C376299F9A}" destId="{EF1A40C9-A7C4-4181-884D-0D781FFED316}" srcOrd="4" destOrd="0" presId="urn:microsoft.com/office/officeart/2005/8/layout/hChevron3"/>
    <dgm:cxn modelId="{544467E1-5BCB-4765-A3AA-E5A2895829E3}" type="presParOf" srcId="{CA90B368-5DA0-4E8B-9055-F1C376299F9A}" destId="{8596530A-2076-4259-AAD1-F952E841100C}" srcOrd="5" destOrd="0" presId="urn:microsoft.com/office/officeart/2005/8/layout/hChevron3"/>
    <dgm:cxn modelId="{CE53243C-0959-4CB2-BB25-C3EA223507BB}" type="presParOf" srcId="{CA90B368-5DA0-4E8B-9055-F1C376299F9A}" destId="{59479865-E57E-430B-BC03-0142AD627CD3}" srcOrd="6" destOrd="0" presId="urn:microsoft.com/office/officeart/2005/8/layout/hChevron3"/>
    <dgm:cxn modelId="{7A2F9BD3-3EB2-4B33-A309-CB4A88358586}" type="presParOf" srcId="{CA90B368-5DA0-4E8B-9055-F1C376299F9A}" destId="{25127DF4-BF63-4024-A553-097F2033DA82}" srcOrd="7" destOrd="0" presId="urn:microsoft.com/office/officeart/2005/8/layout/hChevron3"/>
    <dgm:cxn modelId="{9866E87D-0AF4-4C27-83FC-7FF03689D2A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B01B560-51B6-48A4-873E-19461A2BCCB9}" type="presOf" srcId="{FF7B9FA9-294F-431A-9A33-70B56EC629FD}" destId="{FAF77A45-4BD2-4B9E-8AFA-5CD98F94000C}" srcOrd="0" destOrd="0" presId="urn:microsoft.com/office/officeart/2005/8/layout/hChevron3"/>
    <dgm:cxn modelId="{6106EE4B-7155-435F-9815-7CB5F2BAD846}" type="presOf" srcId="{1D0857E2-2979-4505-BD9E-44459E1CA02A}" destId="{CA90B368-5DA0-4E8B-9055-F1C376299F9A}" srcOrd="0" destOrd="0" presId="urn:microsoft.com/office/officeart/2005/8/layout/hChevron3"/>
    <dgm:cxn modelId="{D7D788EE-35CB-4FDD-9B8D-21BA47C469E0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3977164-D20D-4CFF-BC60-2EADE480CA8F}" type="presOf" srcId="{E93C1B18-C662-4A6E-AB00-495A0BE22690}" destId="{5E824A1A-B487-41FD-BED0-8452979F620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087861F2-F6C4-4F6D-A410-FAD01B802D56}" type="presOf" srcId="{627E59C9-C641-4E1A-9C72-05E190D9D56D}" destId="{EF1A40C9-A7C4-4181-884D-0D781FFED316}" srcOrd="0" destOrd="0" presId="urn:microsoft.com/office/officeart/2005/8/layout/hChevron3"/>
    <dgm:cxn modelId="{76B33EDB-30A0-43AE-941B-3A03DFA3E0EC}" type="presOf" srcId="{CCBE482E-B430-49D4-83DD-214A4BF277E7}" destId="{59479865-E57E-430B-BC03-0142AD627CD3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29E2B978-8739-49C1-8B89-9F9D80DE7EEB}" type="presParOf" srcId="{CA90B368-5DA0-4E8B-9055-F1C376299F9A}" destId="{5E824A1A-B487-41FD-BED0-8452979F620E}" srcOrd="0" destOrd="0" presId="urn:microsoft.com/office/officeart/2005/8/layout/hChevron3"/>
    <dgm:cxn modelId="{68CFE6A0-9C23-4860-B776-1EA36E581365}" type="presParOf" srcId="{CA90B368-5DA0-4E8B-9055-F1C376299F9A}" destId="{8120D070-CACE-4541-BFD4-B13E25B3002C}" srcOrd="1" destOrd="0" presId="urn:microsoft.com/office/officeart/2005/8/layout/hChevron3"/>
    <dgm:cxn modelId="{8D0796E3-F6A4-4C73-B20F-B5BDDEA43CD5}" type="presParOf" srcId="{CA90B368-5DA0-4E8B-9055-F1C376299F9A}" destId="{FAF77A45-4BD2-4B9E-8AFA-5CD98F94000C}" srcOrd="2" destOrd="0" presId="urn:microsoft.com/office/officeart/2005/8/layout/hChevron3"/>
    <dgm:cxn modelId="{307258F7-A9B5-4FB9-872F-34346DDFBF11}" type="presParOf" srcId="{CA90B368-5DA0-4E8B-9055-F1C376299F9A}" destId="{FC434378-249F-4388-AC45-7220775DA951}" srcOrd="3" destOrd="0" presId="urn:microsoft.com/office/officeart/2005/8/layout/hChevron3"/>
    <dgm:cxn modelId="{F1E594E5-4AE4-4510-81D7-819CC8392EEF}" type="presParOf" srcId="{CA90B368-5DA0-4E8B-9055-F1C376299F9A}" destId="{EF1A40C9-A7C4-4181-884D-0D781FFED316}" srcOrd="4" destOrd="0" presId="urn:microsoft.com/office/officeart/2005/8/layout/hChevron3"/>
    <dgm:cxn modelId="{B132B129-C7CA-4AF6-A712-0882F03EFE63}" type="presParOf" srcId="{CA90B368-5DA0-4E8B-9055-F1C376299F9A}" destId="{8596530A-2076-4259-AAD1-F952E841100C}" srcOrd="5" destOrd="0" presId="urn:microsoft.com/office/officeart/2005/8/layout/hChevron3"/>
    <dgm:cxn modelId="{29A79A59-D778-44CB-A28C-B5C8B99129AC}" type="presParOf" srcId="{CA90B368-5DA0-4E8B-9055-F1C376299F9A}" destId="{59479865-E57E-430B-BC03-0142AD627CD3}" srcOrd="6" destOrd="0" presId="urn:microsoft.com/office/officeart/2005/8/layout/hChevron3"/>
    <dgm:cxn modelId="{A16D495D-9830-478C-918E-7CA44D631285}" type="presParOf" srcId="{CA90B368-5DA0-4E8B-9055-F1C376299F9A}" destId="{25127DF4-BF63-4024-A553-097F2033DA82}" srcOrd="7" destOrd="0" presId="urn:microsoft.com/office/officeart/2005/8/layout/hChevron3"/>
    <dgm:cxn modelId="{D610C042-CCF3-4F50-95C1-D167E33CEE87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انسانی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166618-691E-4729-AFA6-8DB8E22EAF91}" type="presOf" srcId="{CCBE482E-B430-49D4-83DD-214A4BF277E7}" destId="{59479865-E57E-430B-BC03-0142AD627CD3}" srcOrd="0" destOrd="0" presId="urn:microsoft.com/office/officeart/2005/8/layout/hChevron3"/>
    <dgm:cxn modelId="{856C60EC-93BA-46C1-A2D0-D359CCF33FDA}" type="presOf" srcId="{E93C1B18-C662-4A6E-AB00-495A0BE22690}" destId="{5E824A1A-B487-41FD-BED0-8452979F620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EC63A9AA-3AE8-4576-A3A0-98533DFFF1FF}" type="presOf" srcId="{E6929549-4C1F-4FC9-B803-CB36D35543DA}" destId="{80D2E18B-6FDD-448D-ACDA-9C88FBC703CE}" srcOrd="0" destOrd="0" presId="urn:microsoft.com/office/officeart/2005/8/layout/hChevron3"/>
    <dgm:cxn modelId="{1EC0CC71-F4B1-4350-BBCE-1F58071270A7}" type="presOf" srcId="{FF7B9FA9-294F-431A-9A33-70B56EC629FD}" destId="{FAF77A45-4BD2-4B9E-8AFA-5CD98F94000C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0CB47698-BEE4-4BAB-9B61-05C2D9D92C70}" type="presOf" srcId="{1D0857E2-2979-4505-BD9E-44459E1CA02A}" destId="{CA90B368-5DA0-4E8B-9055-F1C376299F9A}" srcOrd="0" destOrd="0" presId="urn:microsoft.com/office/officeart/2005/8/layout/hChevron3"/>
    <dgm:cxn modelId="{849FBB07-AAFD-4580-80FC-4B8F2477FB5F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797CC276-7B72-4D87-AE15-C860A78B3B61}" type="presParOf" srcId="{CA90B368-5DA0-4E8B-9055-F1C376299F9A}" destId="{5E824A1A-B487-41FD-BED0-8452979F620E}" srcOrd="0" destOrd="0" presId="urn:microsoft.com/office/officeart/2005/8/layout/hChevron3"/>
    <dgm:cxn modelId="{6F3867B7-DB11-4DF7-95CE-99957F6C6208}" type="presParOf" srcId="{CA90B368-5DA0-4E8B-9055-F1C376299F9A}" destId="{8120D070-CACE-4541-BFD4-B13E25B3002C}" srcOrd="1" destOrd="0" presId="urn:microsoft.com/office/officeart/2005/8/layout/hChevron3"/>
    <dgm:cxn modelId="{E7821BE8-EA77-4ED4-B396-38A8CF26F389}" type="presParOf" srcId="{CA90B368-5DA0-4E8B-9055-F1C376299F9A}" destId="{FAF77A45-4BD2-4B9E-8AFA-5CD98F94000C}" srcOrd="2" destOrd="0" presId="urn:microsoft.com/office/officeart/2005/8/layout/hChevron3"/>
    <dgm:cxn modelId="{01525CD3-A39C-42CF-B889-58DC19D2EF91}" type="presParOf" srcId="{CA90B368-5DA0-4E8B-9055-F1C376299F9A}" destId="{FC434378-249F-4388-AC45-7220775DA951}" srcOrd="3" destOrd="0" presId="urn:microsoft.com/office/officeart/2005/8/layout/hChevron3"/>
    <dgm:cxn modelId="{4CF1FF80-97C5-4DDF-99A3-833AF74A2D51}" type="presParOf" srcId="{CA90B368-5DA0-4E8B-9055-F1C376299F9A}" destId="{EF1A40C9-A7C4-4181-884D-0D781FFED316}" srcOrd="4" destOrd="0" presId="urn:microsoft.com/office/officeart/2005/8/layout/hChevron3"/>
    <dgm:cxn modelId="{6E8B54D5-A426-48F3-BE4B-9F70633970CF}" type="presParOf" srcId="{CA90B368-5DA0-4E8B-9055-F1C376299F9A}" destId="{8596530A-2076-4259-AAD1-F952E841100C}" srcOrd="5" destOrd="0" presId="urn:microsoft.com/office/officeart/2005/8/layout/hChevron3"/>
    <dgm:cxn modelId="{9F345FF2-22B5-440F-BD2B-C9019CEFCA5A}" type="presParOf" srcId="{CA90B368-5DA0-4E8B-9055-F1C376299F9A}" destId="{59479865-E57E-430B-BC03-0142AD627CD3}" srcOrd="6" destOrd="0" presId="urn:microsoft.com/office/officeart/2005/8/layout/hChevron3"/>
    <dgm:cxn modelId="{FCC4FB50-B0F1-4D77-807D-F6EC9942F195}" type="presParOf" srcId="{CA90B368-5DA0-4E8B-9055-F1C376299F9A}" destId="{25127DF4-BF63-4024-A553-097F2033DA82}" srcOrd="7" destOrd="0" presId="urn:microsoft.com/office/officeart/2005/8/layout/hChevron3"/>
    <dgm:cxn modelId="{461BD5BD-1FAD-4655-A8C0-BC2C4A0DE7D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اسلامی</a:t>
          </a:r>
          <a:endParaRPr lang="en-US" sz="16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علوم اجتماعی</a:t>
          </a:r>
          <a:endParaRPr lang="en-US" sz="16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D3684C-E765-4958-BD66-E67DFB91FFAC}" type="presOf" srcId="{CCBE482E-B430-49D4-83DD-214A4BF277E7}" destId="{59479865-E57E-430B-BC03-0142AD627CD3}" srcOrd="0" destOrd="0" presId="urn:microsoft.com/office/officeart/2005/8/layout/hChevron3"/>
    <dgm:cxn modelId="{4E62F4CF-AAB6-40ED-A14F-C7AC78265C7A}" type="presOf" srcId="{1D0857E2-2979-4505-BD9E-44459E1CA02A}" destId="{CA90B368-5DA0-4E8B-9055-F1C376299F9A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31D92943-E99D-4A76-8488-D4F03D57B568}" type="presOf" srcId="{627E59C9-C641-4E1A-9C72-05E190D9D56D}" destId="{EF1A40C9-A7C4-4181-884D-0D781FFED316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6B05BAFC-1931-4D48-82E6-F4ED31B2E21F}" type="presOf" srcId="{E93C1B18-C662-4A6E-AB00-495A0BE22690}" destId="{5E824A1A-B487-41FD-BED0-8452979F620E}" srcOrd="0" destOrd="0" presId="urn:microsoft.com/office/officeart/2005/8/layout/hChevron3"/>
    <dgm:cxn modelId="{E2D27D31-A566-4719-8316-2FDC4F58EB17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296FB6F6-F45B-4A1B-9DB7-48A2B89F46BC}" type="presOf" srcId="{E6929549-4C1F-4FC9-B803-CB36D35543DA}" destId="{80D2E18B-6FDD-448D-ACDA-9C88FBC703CE}" srcOrd="0" destOrd="0" presId="urn:microsoft.com/office/officeart/2005/8/layout/hChevron3"/>
    <dgm:cxn modelId="{EDC1D6F3-E850-442D-8FF2-10386CE3B49B}" type="presParOf" srcId="{CA90B368-5DA0-4E8B-9055-F1C376299F9A}" destId="{5E824A1A-B487-41FD-BED0-8452979F620E}" srcOrd="0" destOrd="0" presId="urn:microsoft.com/office/officeart/2005/8/layout/hChevron3"/>
    <dgm:cxn modelId="{819D7764-5EBA-4895-BC65-7425D463D67C}" type="presParOf" srcId="{CA90B368-5DA0-4E8B-9055-F1C376299F9A}" destId="{8120D070-CACE-4541-BFD4-B13E25B3002C}" srcOrd="1" destOrd="0" presId="urn:microsoft.com/office/officeart/2005/8/layout/hChevron3"/>
    <dgm:cxn modelId="{86D322EB-5FB4-41AF-95DA-F8D23C88137C}" type="presParOf" srcId="{CA90B368-5DA0-4E8B-9055-F1C376299F9A}" destId="{FAF77A45-4BD2-4B9E-8AFA-5CD98F94000C}" srcOrd="2" destOrd="0" presId="urn:microsoft.com/office/officeart/2005/8/layout/hChevron3"/>
    <dgm:cxn modelId="{D234AB71-B2FC-4A3E-A650-B1F7456A7200}" type="presParOf" srcId="{CA90B368-5DA0-4E8B-9055-F1C376299F9A}" destId="{FC434378-249F-4388-AC45-7220775DA951}" srcOrd="3" destOrd="0" presId="urn:microsoft.com/office/officeart/2005/8/layout/hChevron3"/>
    <dgm:cxn modelId="{FE08F041-8080-4242-9AFA-4035BD6CDBB1}" type="presParOf" srcId="{CA90B368-5DA0-4E8B-9055-F1C376299F9A}" destId="{EF1A40C9-A7C4-4181-884D-0D781FFED316}" srcOrd="4" destOrd="0" presId="urn:microsoft.com/office/officeart/2005/8/layout/hChevron3"/>
    <dgm:cxn modelId="{C4881719-3AFB-4A1A-8606-51FFE29D4E39}" type="presParOf" srcId="{CA90B368-5DA0-4E8B-9055-F1C376299F9A}" destId="{8596530A-2076-4259-AAD1-F952E841100C}" srcOrd="5" destOrd="0" presId="urn:microsoft.com/office/officeart/2005/8/layout/hChevron3"/>
    <dgm:cxn modelId="{62741693-BF83-4882-9C72-97FB8D404F41}" type="presParOf" srcId="{CA90B368-5DA0-4E8B-9055-F1C376299F9A}" destId="{59479865-E57E-430B-BC03-0142AD627CD3}" srcOrd="6" destOrd="0" presId="urn:microsoft.com/office/officeart/2005/8/layout/hChevron3"/>
    <dgm:cxn modelId="{2E7C2514-D844-423D-A34A-AC782938C82B}" type="presParOf" srcId="{CA90B368-5DA0-4E8B-9055-F1C376299F9A}" destId="{25127DF4-BF63-4024-A553-097F2033DA82}" srcOrd="7" destOrd="0" presId="urn:microsoft.com/office/officeart/2005/8/layout/hChevron3"/>
    <dgm:cxn modelId="{BD01474B-9105-42B3-BB76-A6E917CE0003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DB1E14-1F31-419C-9AA7-F6B8D0F5B0DB}" type="presOf" srcId="{E93C1B18-C662-4A6E-AB00-495A0BE22690}" destId="{5E824A1A-B487-41FD-BED0-8452979F620E}" srcOrd="0" destOrd="0" presId="urn:microsoft.com/office/officeart/2005/8/layout/hChevron3"/>
    <dgm:cxn modelId="{06E07F0D-D6E2-407D-90D6-296899308371}" type="presOf" srcId="{627E59C9-C641-4E1A-9C72-05E190D9D56D}" destId="{EF1A40C9-A7C4-4181-884D-0D781FFED316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7C72C403-7488-4D4B-8069-5B574E9CC854}" type="presOf" srcId="{CCBE482E-B430-49D4-83DD-214A4BF277E7}" destId="{59479865-E57E-430B-BC03-0142AD627CD3}" srcOrd="0" destOrd="0" presId="urn:microsoft.com/office/officeart/2005/8/layout/hChevron3"/>
    <dgm:cxn modelId="{383E1F1E-6240-4F68-9CC0-9CCC8CA7E849}" type="presOf" srcId="{E6929549-4C1F-4FC9-B803-CB36D35543DA}" destId="{80D2E18B-6FDD-448D-ACDA-9C88FBC703CE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E8BE5814-ACF3-40AF-A4E4-978B77F39A49}" type="presOf" srcId="{1D0857E2-2979-4505-BD9E-44459E1CA02A}" destId="{CA90B368-5DA0-4E8B-9055-F1C376299F9A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14EF6689-8D3E-414A-987F-33D4A9ECD479}" type="presOf" srcId="{FF7B9FA9-294F-431A-9A33-70B56EC629FD}" destId="{FAF77A45-4BD2-4B9E-8AFA-5CD98F94000C}" srcOrd="0" destOrd="0" presId="urn:microsoft.com/office/officeart/2005/8/layout/hChevron3"/>
    <dgm:cxn modelId="{B47E98EB-33F8-4108-AF02-56927BA81BD7}" type="presParOf" srcId="{CA90B368-5DA0-4E8B-9055-F1C376299F9A}" destId="{5E824A1A-B487-41FD-BED0-8452979F620E}" srcOrd="0" destOrd="0" presId="urn:microsoft.com/office/officeart/2005/8/layout/hChevron3"/>
    <dgm:cxn modelId="{B73FEA89-31A3-43A1-BAF3-EC48BAB13F66}" type="presParOf" srcId="{CA90B368-5DA0-4E8B-9055-F1C376299F9A}" destId="{8120D070-CACE-4541-BFD4-B13E25B3002C}" srcOrd="1" destOrd="0" presId="urn:microsoft.com/office/officeart/2005/8/layout/hChevron3"/>
    <dgm:cxn modelId="{9389BD4F-BA18-4DBC-A012-D88EC56CBD13}" type="presParOf" srcId="{CA90B368-5DA0-4E8B-9055-F1C376299F9A}" destId="{FAF77A45-4BD2-4B9E-8AFA-5CD98F94000C}" srcOrd="2" destOrd="0" presId="urn:microsoft.com/office/officeart/2005/8/layout/hChevron3"/>
    <dgm:cxn modelId="{46B2DAB6-F8DB-46F8-8D40-449DAFF93B14}" type="presParOf" srcId="{CA90B368-5DA0-4E8B-9055-F1C376299F9A}" destId="{FC434378-249F-4388-AC45-7220775DA951}" srcOrd="3" destOrd="0" presId="urn:microsoft.com/office/officeart/2005/8/layout/hChevron3"/>
    <dgm:cxn modelId="{DCB57363-A3EA-487B-8AF8-2CB8C694BAE6}" type="presParOf" srcId="{CA90B368-5DA0-4E8B-9055-F1C376299F9A}" destId="{EF1A40C9-A7C4-4181-884D-0D781FFED316}" srcOrd="4" destOrd="0" presId="urn:microsoft.com/office/officeart/2005/8/layout/hChevron3"/>
    <dgm:cxn modelId="{E9665D5D-45B3-4DE3-8E71-F0F5C20B862C}" type="presParOf" srcId="{CA90B368-5DA0-4E8B-9055-F1C376299F9A}" destId="{8596530A-2076-4259-AAD1-F952E841100C}" srcOrd="5" destOrd="0" presId="urn:microsoft.com/office/officeart/2005/8/layout/hChevron3"/>
    <dgm:cxn modelId="{0CE4EDA0-D73D-482E-9798-CD6890863F93}" type="presParOf" srcId="{CA90B368-5DA0-4E8B-9055-F1C376299F9A}" destId="{59479865-E57E-430B-BC03-0142AD627CD3}" srcOrd="6" destOrd="0" presId="urn:microsoft.com/office/officeart/2005/8/layout/hChevron3"/>
    <dgm:cxn modelId="{3AF177E2-7B10-43FB-958F-98BE90E71AAB}" type="presParOf" srcId="{CA90B368-5DA0-4E8B-9055-F1C376299F9A}" destId="{25127DF4-BF63-4024-A553-097F2033DA82}" srcOrd="7" destOrd="0" presId="urn:microsoft.com/office/officeart/2005/8/layout/hChevron3"/>
    <dgm:cxn modelId="{2F18B851-AC38-44E6-AD19-E5E91C9EB64D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تعریف علوم اسلامی</a:t>
          </a:r>
          <a:endParaRPr lang="en-US" sz="20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ضرورت علوم اسلامی</a:t>
          </a:r>
          <a:endParaRPr lang="en-US" sz="16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مبانی مدیریت ارزشی اسلام</a:t>
          </a:r>
          <a:endParaRPr lang="en-US" sz="16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4EFB014-BBD9-4B55-B94C-6C4C7270AADB}" type="presOf" srcId="{E93C1B18-C662-4A6E-AB00-495A0BE22690}" destId="{5E824A1A-B487-41FD-BED0-8452979F620E}" srcOrd="0" destOrd="0" presId="urn:microsoft.com/office/officeart/2005/8/layout/hChevron3"/>
    <dgm:cxn modelId="{5D3E11EE-A93C-4C11-AB96-7FA38428E428}" type="presOf" srcId="{627E59C9-C641-4E1A-9C72-05E190D9D56D}" destId="{EF1A40C9-A7C4-4181-884D-0D781FFED316}" srcOrd="0" destOrd="0" presId="urn:microsoft.com/office/officeart/2005/8/layout/hChevron3"/>
    <dgm:cxn modelId="{04629B85-1F83-463F-AD27-034FBB47D4CF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DDA25A71-D4D8-48D0-AB52-F1F9386E885C}" type="presOf" srcId="{1D0857E2-2979-4505-BD9E-44459E1CA02A}" destId="{CA90B368-5DA0-4E8B-9055-F1C376299F9A}" srcOrd="0" destOrd="0" presId="urn:microsoft.com/office/officeart/2005/8/layout/hChevron3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886A0896-2B69-4D1C-9F05-31D310190C1D}" type="presOf" srcId="{CCBE482E-B430-49D4-83DD-214A4BF277E7}" destId="{59479865-E57E-430B-BC03-0142AD627CD3}" srcOrd="0" destOrd="0" presId="urn:microsoft.com/office/officeart/2005/8/layout/hChevron3"/>
    <dgm:cxn modelId="{C5E17E0D-A987-4431-B664-5922AD3148D2}" type="presOf" srcId="{FF7B9FA9-294F-431A-9A33-70B56EC629FD}" destId="{FAF77A45-4BD2-4B9E-8AFA-5CD98F94000C}" srcOrd="0" destOrd="0" presId="urn:microsoft.com/office/officeart/2005/8/layout/hChevron3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716CA6B2-77BE-4BD8-96C7-991664BE6340}" type="presParOf" srcId="{CA90B368-5DA0-4E8B-9055-F1C376299F9A}" destId="{5E824A1A-B487-41FD-BED0-8452979F620E}" srcOrd="0" destOrd="0" presId="urn:microsoft.com/office/officeart/2005/8/layout/hChevron3"/>
    <dgm:cxn modelId="{76833893-327A-432C-AA06-806428C02DB2}" type="presParOf" srcId="{CA90B368-5DA0-4E8B-9055-F1C376299F9A}" destId="{8120D070-CACE-4541-BFD4-B13E25B3002C}" srcOrd="1" destOrd="0" presId="urn:microsoft.com/office/officeart/2005/8/layout/hChevron3"/>
    <dgm:cxn modelId="{A4C19148-A113-4916-B447-6E9D7E15B57B}" type="presParOf" srcId="{CA90B368-5DA0-4E8B-9055-F1C376299F9A}" destId="{FAF77A45-4BD2-4B9E-8AFA-5CD98F94000C}" srcOrd="2" destOrd="0" presId="urn:microsoft.com/office/officeart/2005/8/layout/hChevron3"/>
    <dgm:cxn modelId="{6055405E-0051-4E51-ACF0-E75843C53525}" type="presParOf" srcId="{CA90B368-5DA0-4E8B-9055-F1C376299F9A}" destId="{FC434378-249F-4388-AC45-7220775DA951}" srcOrd="3" destOrd="0" presId="urn:microsoft.com/office/officeart/2005/8/layout/hChevron3"/>
    <dgm:cxn modelId="{733D5E84-0221-4DAD-9E53-8F500916A96E}" type="presParOf" srcId="{CA90B368-5DA0-4E8B-9055-F1C376299F9A}" destId="{EF1A40C9-A7C4-4181-884D-0D781FFED316}" srcOrd="4" destOrd="0" presId="urn:microsoft.com/office/officeart/2005/8/layout/hChevron3"/>
    <dgm:cxn modelId="{E4A41CAE-9E17-41B0-961E-DF1A8447C10C}" type="presParOf" srcId="{CA90B368-5DA0-4E8B-9055-F1C376299F9A}" destId="{8596530A-2076-4259-AAD1-F952E841100C}" srcOrd="5" destOrd="0" presId="urn:microsoft.com/office/officeart/2005/8/layout/hChevron3"/>
    <dgm:cxn modelId="{4C690800-4B9B-44D6-9A4D-0ED08BB9572C}" type="presParOf" srcId="{CA90B368-5DA0-4E8B-9055-F1C376299F9A}" destId="{59479865-E57E-430B-BC03-0142AD627CD3}" srcOrd="6" destOrd="0" presId="urn:microsoft.com/office/officeart/2005/8/layout/hChevron3"/>
    <dgm:cxn modelId="{5F93FB5D-7160-42D1-B513-A329967D3C2D}" type="presParOf" srcId="{CA90B368-5DA0-4E8B-9055-F1C376299F9A}" destId="{25127DF4-BF63-4024-A553-097F2033DA82}" srcOrd="7" destOrd="0" presId="urn:microsoft.com/office/officeart/2005/8/layout/hChevron3"/>
    <dgm:cxn modelId="{274185B6-29CB-43C3-BB30-57CCFE2E3B29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3"/>
        </a:solidFill>
      </dgm:spPr>
      <dgm:t>
        <a:bodyPr/>
        <a:lstStyle/>
        <a:p>
          <a:pPr rtl="1"/>
          <a:r>
            <a:rPr lang="fa-IR" sz="1600" b="1" dirty="0" smtClean="0">
              <a:cs typeface="B Lotus" pitchFamily="2" charset="-78"/>
            </a:rPr>
            <a:t>تعریف علوم اسلامی</a:t>
          </a:r>
          <a:endParaRPr lang="en-US" sz="1600" b="1" dirty="0">
            <a:cs typeface="B Lotus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3"/>
        </a:solidFill>
      </dgm:spPr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ضرورت علوم اسلامی</a:t>
          </a:r>
          <a:endParaRPr lang="en-US" sz="1800" b="1" dirty="0">
            <a:cs typeface="B Lotus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اسلامی</a:t>
          </a:r>
          <a:endParaRPr lang="en-US" sz="2000" b="1" dirty="0">
            <a:cs typeface="B Lotus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2000" b="1" dirty="0" smtClean="0">
              <a:cs typeface="B Lotus" pitchFamily="2" charset="-78"/>
            </a:rPr>
            <a:t>مبانی علوم اجتماعی</a:t>
          </a:r>
          <a:endParaRPr lang="en-US" sz="2000" b="1" dirty="0">
            <a:cs typeface="B Lotus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E6929549-4C1F-4FC9-B803-CB36D35543DA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800" b="1" dirty="0" smtClean="0">
              <a:cs typeface="B Lotus" pitchFamily="2" charset="-78"/>
            </a:rPr>
            <a:t>مبانی مدیریت ارزشی اسلام</a:t>
          </a:r>
          <a:endParaRPr lang="en-US" sz="1800" b="1" dirty="0">
            <a:cs typeface="B Lotus" pitchFamily="2" charset="-78"/>
          </a:endParaRPr>
        </a:p>
      </dgm:t>
    </dgm:pt>
    <dgm:pt modelId="{D524D4D9-06FD-4F0F-A599-3DADAAF79D9B}" type="parTrans" cxnId="{E8F16B95-A1B9-4FF7-8AF7-E03C95C4F531}">
      <dgm:prSet/>
      <dgm:spPr/>
      <dgm:t>
        <a:bodyPr/>
        <a:lstStyle/>
        <a:p>
          <a:endParaRPr lang="en-US"/>
        </a:p>
      </dgm:t>
    </dgm:pt>
    <dgm:pt modelId="{E0C0FA7C-63B6-439F-AD15-EE45710C892C}" type="sibTrans" cxnId="{E8F16B95-A1B9-4FF7-8AF7-E03C95C4F531}">
      <dgm:prSet/>
      <dgm:spPr/>
      <dgm:t>
        <a:bodyPr/>
        <a:lstStyle/>
        <a:p>
          <a:endParaRPr lang="en-US"/>
        </a:p>
      </dgm:t>
    </dgm:pt>
    <dgm:pt modelId="{CA90B368-5DA0-4E8B-9055-F1C376299F9A}" type="pres">
      <dgm:prSet presAssocID="{1D0857E2-2979-4505-BD9E-44459E1CA02A}" presName="Name0" presStyleCnt="0">
        <dgm:presLayoutVars>
          <dgm:dir/>
          <dgm:resizeHandles val="exact"/>
        </dgm:presLayoutVars>
      </dgm:prSet>
      <dgm:spPr/>
    </dgm:pt>
    <dgm:pt modelId="{5E824A1A-B487-41FD-BED0-8452979F620E}" type="pres">
      <dgm:prSet presAssocID="{E93C1B18-C662-4A6E-AB00-495A0BE22690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D070-CACE-4541-BFD4-B13E25B3002C}" type="pres">
      <dgm:prSet presAssocID="{142484B1-43CF-479B-8CDB-215291E8F187}" presName="parSpace" presStyleCnt="0"/>
      <dgm:spPr/>
    </dgm:pt>
    <dgm:pt modelId="{FAF77A45-4BD2-4B9E-8AFA-5CD98F94000C}" type="pres">
      <dgm:prSet presAssocID="{FF7B9FA9-294F-431A-9A33-70B56EC629FD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434378-249F-4388-AC45-7220775DA951}" type="pres">
      <dgm:prSet presAssocID="{8AA93715-96B0-4C3E-AF56-332AF3D47E4E}" presName="parSpace" presStyleCnt="0"/>
      <dgm:spPr/>
    </dgm:pt>
    <dgm:pt modelId="{EF1A40C9-A7C4-4181-884D-0D781FFED316}" type="pres">
      <dgm:prSet presAssocID="{627E59C9-C641-4E1A-9C72-05E190D9D56D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530A-2076-4259-AAD1-F952E841100C}" type="pres">
      <dgm:prSet presAssocID="{BE41E5F1-F0D1-4ECF-9530-635AB78B70E8}" presName="parSpace" presStyleCnt="0"/>
      <dgm:spPr/>
    </dgm:pt>
    <dgm:pt modelId="{59479865-E57E-430B-BC03-0142AD627CD3}" type="pres">
      <dgm:prSet presAssocID="{CCBE482E-B430-49D4-83DD-214A4BF277E7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27DF4-BF63-4024-A553-097F2033DA82}" type="pres">
      <dgm:prSet presAssocID="{A10B1C68-A029-4AE1-B26C-928157503AD0}" presName="parSpace" presStyleCnt="0"/>
      <dgm:spPr/>
    </dgm:pt>
    <dgm:pt modelId="{80D2E18B-6FDD-448D-ACDA-9C88FBC703CE}" type="pres">
      <dgm:prSet presAssocID="{E6929549-4C1F-4FC9-B803-CB36D35543DA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098DCFE-17E8-4325-9066-47DF16938815}" type="presOf" srcId="{627E59C9-C641-4E1A-9C72-05E190D9D56D}" destId="{EF1A40C9-A7C4-4181-884D-0D781FFED316}" srcOrd="0" destOrd="0" presId="urn:microsoft.com/office/officeart/2005/8/layout/hChevron3"/>
    <dgm:cxn modelId="{B94DF88C-1D57-42C4-8E53-086683FC1B7C}" type="presOf" srcId="{FF7B9FA9-294F-431A-9A33-70B56EC629FD}" destId="{FAF77A45-4BD2-4B9E-8AFA-5CD98F94000C}" srcOrd="0" destOrd="0" presId="urn:microsoft.com/office/officeart/2005/8/layout/hChevron3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56F160DF-91D8-46D9-B486-41887D2A67AE}" type="presOf" srcId="{E93C1B18-C662-4A6E-AB00-495A0BE22690}" destId="{5E824A1A-B487-41FD-BED0-8452979F620E}" srcOrd="0" destOrd="0" presId="urn:microsoft.com/office/officeart/2005/8/layout/hChevron3"/>
    <dgm:cxn modelId="{4296CCC2-CC4B-48AF-BA0A-8CA58BE4254D}" type="presOf" srcId="{E6929549-4C1F-4FC9-B803-CB36D35543DA}" destId="{80D2E18B-6FDD-448D-ACDA-9C88FBC703CE}" srcOrd="0" destOrd="0" presId="urn:microsoft.com/office/officeart/2005/8/layout/hChevron3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E8F16B95-A1B9-4FF7-8AF7-E03C95C4F531}" srcId="{1D0857E2-2979-4505-BD9E-44459E1CA02A}" destId="{E6929549-4C1F-4FC9-B803-CB36D35543DA}" srcOrd="4" destOrd="0" parTransId="{D524D4D9-06FD-4F0F-A599-3DADAAF79D9B}" sibTransId="{E0C0FA7C-63B6-439F-AD15-EE45710C892C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2C0EB91-2256-4607-8959-C1FBD2588FD0}" type="presOf" srcId="{1D0857E2-2979-4505-BD9E-44459E1CA02A}" destId="{CA90B368-5DA0-4E8B-9055-F1C376299F9A}" srcOrd="0" destOrd="0" presId="urn:microsoft.com/office/officeart/2005/8/layout/hChevron3"/>
    <dgm:cxn modelId="{71B6BFC8-82F2-43E6-A8EB-668F3552D1E4}" type="presOf" srcId="{CCBE482E-B430-49D4-83DD-214A4BF277E7}" destId="{59479865-E57E-430B-BC03-0142AD627CD3}" srcOrd="0" destOrd="0" presId="urn:microsoft.com/office/officeart/2005/8/layout/hChevron3"/>
    <dgm:cxn modelId="{2F6C7551-CFF7-47C1-B8CF-31B6EE3DA072}" type="presParOf" srcId="{CA90B368-5DA0-4E8B-9055-F1C376299F9A}" destId="{5E824A1A-B487-41FD-BED0-8452979F620E}" srcOrd="0" destOrd="0" presId="urn:microsoft.com/office/officeart/2005/8/layout/hChevron3"/>
    <dgm:cxn modelId="{BA99468E-936A-4AA6-A87D-125D00B5D8AB}" type="presParOf" srcId="{CA90B368-5DA0-4E8B-9055-F1C376299F9A}" destId="{8120D070-CACE-4541-BFD4-B13E25B3002C}" srcOrd="1" destOrd="0" presId="urn:microsoft.com/office/officeart/2005/8/layout/hChevron3"/>
    <dgm:cxn modelId="{BC6A916C-A40A-4440-96F9-1AFCD93B6B35}" type="presParOf" srcId="{CA90B368-5DA0-4E8B-9055-F1C376299F9A}" destId="{FAF77A45-4BD2-4B9E-8AFA-5CD98F94000C}" srcOrd="2" destOrd="0" presId="urn:microsoft.com/office/officeart/2005/8/layout/hChevron3"/>
    <dgm:cxn modelId="{3B8D89E2-248B-4297-AC0F-348C01123D35}" type="presParOf" srcId="{CA90B368-5DA0-4E8B-9055-F1C376299F9A}" destId="{FC434378-249F-4388-AC45-7220775DA951}" srcOrd="3" destOrd="0" presId="urn:microsoft.com/office/officeart/2005/8/layout/hChevron3"/>
    <dgm:cxn modelId="{D9F81D2D-C8FC-491C-9A77-43CEBB7CEA4A}" type="presParOf" srcId="{CA90B368-5DA0-4E8B-9055-F1C376299F9A}" destId="{EF1A40C9-A7C4-4181-884D-0D781FFED316}" srcOrd="4" destOrd="0" presId="urn:microsoft.com/office/officeart/2005/8/layout/hChevron3"/>
    <dgm:cxn modelId="{B66ADCC1-DFF7-4C2C-BBB4-60A0FB648E1F}" type="presParOf" srcId="{CA90B368-5DA0-4E8B-9055-F1C376299F9A}" destId="{8596530A-2076-4259-AAD1-F952E841100C}" srcOrd="5" destOrd="0" presId="urn:microsoft.com/office/officeart/2005/8/layout/hChevron3"/>
    <dgm:cxn modelId="{B9127695-64C7-485F-A508-B6443761F17E}" type="presParOf" srcId="{CA90B368-5DA0-4E8B-9055-F1C376299F9A}" destId="{59479865-E57E-430B-BC03-0142AD627CD3}" srcOrd="6" destOrd="0" presId="urn:microsoft.com/office/officeart/2005/8/layout/hChevron3"/>
    <dgm:cxn modelId="{F376E3B5-E37A-45F5-8A1F-89998FBB045F}" type="presParOf" srcId="{CA90B368-5DA0-4E8B-9055-F1C376299F9A}" destId="{25127DF4-BF63-4024-A553-097F2033DA82}" srcOrd="7" destOrd="0" presId="urn:microsoft.com/office/officeart/2005/8/layout/hChevron3"/>
    <dgm:cxn modelId="{68CD9EBE-AEAF-4C85-AE13-52518D6AE32F}" type="presParOf" srcId="{CA90B368-5DA0-4E8B-9055-F1C376299F9A}" destId="{80D2E18B-6FDD-448D-ACDA-9C88FBC703CE}" srcOrd="8" destOrd="0" presId="urn:microsoft.com/office/officeart/2005/8/layout/hChevron3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1970" y="327854"/>
          <a:ext cx="1754033" cy="701613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352777" y="327854"/>
        <a:ext cx="1052420" cy="701613"/>
      </dsp:txXfrm>
    </dsp:sp>
    <dsp:sp modelId="{4D193FFC-A328-4C14-9857-7495C13C573D}">
      <dsp:nvSpPr>
        <dsp:cNvPr id="0" name=""/>
        <dsp:cNvSpPr/>
      </dsp:nvSpPr>
      <dsp:spPr>
        <a:xfrm>
          <a:off x="158060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931407" y="327854"/>
        <a:ext cx="1052420" cy="701613"/>
      </dsp:txXfrm>
    </dsp:sp>
    <dsp:sp modelId="{8EC98C11-D9EC-4A80-88FD-B7AF69152BE7}">
      <dsp:nvSpPr>
        <dsp:cNvPr id="0" name=""/>
        <dsp:cNvSpPr/>
      </dsp:nvSpPr>
      <dsp:spPr>
        <a:xfrm>
          <a:off x="315923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510037" y="327854"/>
        <a:ext cx="1052420" cy="701613"/>
      </dsp:txXfrm>
    </dsp:sp>
    <dsp:sp modelId="{5E30953F-D0AA-4BDD-9162-51985928C73A}">
      <dsp:nvSpPr>
        <dsp:cNvPr id="0" name=""/>
        <dsp:cNvSpPr/>
      </dsp:nvSpPr>
      <dsp:spPr>
        <a:xfrm>
          <a:off x="473786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5088667" y="327854"/>
        <a:ext cx="1052420" cy="701613"/>
      </dsp:txXfrm>
    </dsp:sp>
    <dsp:sp modelId="{86360ADE-2A79-45B7-927F-7CE0540141D2}">
      <dsp:nvSpPr>
        <dsp:cNvPr id="0" name=""/>
        <dsp:cNvSpPr/>
      </dsp:nvSpPr>
      <dsp:spPr>
        <a:xfrm>
          <a:off x="6316490" y="327854"/>
          <a:ext cx="1754033" cy="701613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667297" y="327854"/>
        <a:ext cx="1052420" cy="7016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85" y="294350"/>
          <a:ext cx="1921553" cy="768621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85" y="294350"/>
        <a:ext cx="1729398" cy="768621"/>
      </dsp:txXfrm>
    </dsp:sp>
    <dsp:sp modelId="{FAF77A45-4BD2-4B9E-8AFA-5CD98F94000C}">
      <dsp:nvSpPr>
        <dsp:cNvPr id="0" name=""/>
        <dsp:cNvSpPr/>
      </dsp:nvSpPr>
      <dsp:spPr>
        <a:xfrm>
          <a:off x="1538227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922538" y="294350"/>
        <a:ext cx="1152932" cy="768621"/>
      </dsp:txXfrm>
    </dsp:sp>
    <dsp:sp modelId="{EF1A40C9-A7C4-4181-884D-0D781FFED316}">
      <dsp:nvSpPr>
        <dsp:cNvPr id="0" name=""/>
        <dsp:cNvSpPr/>
      </dsp:nvSpPr>
      <dsp:spPr>
        <a:xfrm>
          <a:off x="3075470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459781" y="294350"/>
        <a:ext cx="1152932" cy="768621"/>
      </dsp:txXfrm>
    </dsp:sp>
    <dsp:sp modelId="{59479865-E57E-430B-BC03-0142AD627CD3}">
      <dsp:nvSpPr>
        <dsp:cNvPr id="0" name=""/>
        <dsp:cNvSpPr/>
      </dsp:nvSpPr>
      <dsp:spPr>
        <a:xfrm>
          <a:off x="4612712" y="294350"/>
          <a:ext cx="1921553" cy="768621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97023" y="294350"/>
        <a:ext cx="1152932" cy="768621"/>
      </dsp:txXfrm>
    </dsp:sp>
    <dsp:sp modelId="{80D2E18B-6FDD-448D-ACDA-9C88FBC703CE}">
      <dsp:nvSpPr>
        <dsp:cNvPr id="0" name=""/>
        <dsp:cNvSpPr/>
      </dsp:nvSpPr>
      <dsp:spPr>
        <a:xfrm>
          <a:off x="6149955" y="294350"/>
          <a:ext cx="1921553" cy="768621"/>
        </a:xfrm>
        <a:prstGeom prst="chevron">
          <a:avLst/>
        </a:prstGeom>
        <a:solidFill>
          <a:srgbClr val="00B0F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534266" y="294350"/>
        <a:ext cx="1152932" cy="7686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rgbClr val="FFFF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انسانی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علوم اجتماعی</a:t>
          </a:r>
          <a:endParaRPr lang="en-US" sz="16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تعریف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ضرورت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مبانی مدیریت ارزشی اسلام</a:t>
          </a:r>
          <a:endParaRPr lang="en-US" sz="16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824A1A-B487-41FD-BED0-8452979F620E}">
      <dsp:nvSpPr>
        <dsp:cNvPr id="0" name=""/>
        <dsp:cNvSpPr/>
      </dsp:nvSpPr>
      <dsp:spPr>
        <a:xfrm>
          <a:off x="967" y="301152"/>
          <a:ext cx="1887543" cy="755017"/>
        </a:xfrm>
        <a:prstGeom prst="homePlate">
          <a:avLst/>
        </a:prstGeom>
        <a:solidFill>
          <a:schemeClr val="accent3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42672" rIns="21336" bIns="4267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Lotus" pitchFamily="2" charset="-78"/>
            </a:rPr>
            <a:t>تعریف علوم اسلامی</a:t>
          </a:r>
          <a:endParaRPr lang="en-US" sz="1600" b="1" kern="1200" dirty="0">
            <a:cs typeface="B Lotus" pitchFamily="2" charset="-78"/>
          </a:endParaRPr>
        </a:p>
      </dsp:txBody>
      <dsp:txXfrm>
        <a:off x="967" y="301152"/>
        <a:ext cx="1698789" cy="755017"/>
      </dsp:txXfrm>
    </dsp:sp>
    <dsp:sp modelId="{FAF77A45-4BD2-4B9E-8AFA-5CD98F94000C}">
      <dsp:nvSpPr>
        <dsp:cNvPr id="0" name=""/>
        <dsp:cNvSpPr/>
      </dsp:nvSpPr>
      <dsp:spPr>
        <a:xfrm>
          <a:off x="151100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ضرورت علوم اسلامی</a:t>
          </a:r>
          <a:endParaRPr lang="en-US" sz="1800" b="1" kern="1200" dirty="0">
            <a:cs typeface="B Lotus" pitchFamily="2" charset="-78"/>
          </a:endParaRPr>
        </a:p>
      </dsp:txBody>
      <dsp:txXfrm>
        <a:off x="1888511" y="301152"/>
        <a:ext cx="1132526" cy="755017"/>
      </dsp:txXfrm>
    </dsp:sp>
    <dsp:sp modelId="{EF1A40C9-A7C4-4181-884D-0D781FFED316}">
      <dsp:nvSpPr>
        <dsp:cNvPr id="0" name=""/>
        <dsp:cNvSpPr/>
      </dsp:nvSpPr>
      <dsp:spPr>
        <a:xfrm>
          <a:off x="3021037" y="301152"/>
          <a:ext cx="1887543" cy="755017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اسلامی</a:t>
          </a:r>
          <a:endParaRPr lang="en-US" sz="2000" b="1" kern="1200" dirty="0">
            <a:cs typeface="B Lotus" pitchFamily="2" charset="-78"/>
          </a:endParaRPr>
        </a:p>
      </dsp:txBody>
      <dsp:txXfrm>
        <a:off x="3398546" y="301152"/>
        <a:ext cx="1132526" cy="755017"/>
      </dsp:txXfrm>
    </dsp:sp>
    <dsp:sp modelId="{59479865-E57E-430B-BC03-0142AD627CD3}">
      <dsp:nvSpPr>
        <dsp:cNvPr id="0" name=""/>
        <dsp:cNvSpPr/>
      </dsp:nvSpPr>
      <dsp:spPr>
        <a:xfrm>
          <a:off x="4531072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Lotus" pitchFamily="2" charset="-78"/>
            </a:rPr>
            <a:t>مبانی علوم اجتماعی</a:t>
          </a:r>
          <a:endParaRPr lang="en-US" sz="2000" b="1" kern="1200" dirty="0">
            <a:cs typeface="B Lotus" pitchFamily="2" charset="-78"/>
          </a:endParaRPr>
        </a:p>
      </dsp:txBody>
      <dsp:txXfrm>
        <a:off x="4908581" y="301152"/>
        <a:ext cx="1132526" cy="755017"/>
      </dsp:txXfrm>
    </dsp:sp>
    <dsp:sp modelId="{80D2E18B-6FDD-448D-ACDA-9C88FBC703CE}">
      <dsp:nvSpPr>
        <dsp:cNvPr id="0" name=""/>
        <dsp:cNvSpPr/>
      </dsp:nvSpPr>
      <dsp:spPr>
        <a:xfrm>
          <a:off x="6041106" y="301152"/>
          <a:ext cx="1887543" cy="755017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b="1" kern="1200" dirty="0" smtClean="0">
              <a:cs typeface="B Lotus" pitchFamily="2" charset="-78"/>
            </a:rPr>
            <a:t>مبانی مدیریت ارزشی اسلام</a:t>
          </a:r>
          <a:endParaRPr lang="en-US" sz="1800" b="1" kern="1200" dirty="0">
            <a:cs typeface="B Lotus" pitchFamily="2" charset="-78"/>
          </a:endParaRPr>
        </a:p>
      </dsp:txBody>
      <dsp:txXfrm>
        <a:off x="6418615" y="301152"/>
        <a:ext cx="1132526" cy="7550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89983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785794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928802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تخیل و خیال پردازی درطراحی اشکال ندارد ، ولی دقت و مطالعه برای کپی برداری از طبیعت برای ایجاد فنون و صنعت بهتر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استفاده از انواع منطق درتکنیک و فنون مجاز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متدولوژی فن آوری محدودبه تقلید از فنون غرب نیست.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اعجاز،کرامت ، علم لدنی ، وحی و ... می توانند الهام بخش الگوهای فن آوری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از ایجاد فن ، خدمت به بشریت است نه فساد در جهان.</a:t>
            </a:r>
          </a:p>
          <a:p>
            <a:pPr algn="just" rtl="1">
              <a:buFont typeface="Arial" pitchFamily="34" charset="0"/>
              <a:buChar char="•"/>
            </a:pP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7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143116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فنون ، تکنولوژی ، صنعت و مراودات اجتماعی دارای احکام دینی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ممکن است فنون و تکنیک از منظر دین با فنون و تکنیک از منظر اشخاص لاقید متفاوت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تجارب بشری قابل استفاده و به کارگیری است ، به شرط آنکه با مبانی دینی و فرهنگ بومی سازگاری داشته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احتمال عقلایی فایده برای ایجاد تکنیک کافی است ، و نیازی به سودمندی قطعی ندارد.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957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714356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785926"/>
            <a:ext cx="7929618" cy="452431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قدرت ذهن بشر برای خلق فنون جدیدتر و اصلاح فنون فعلی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اجازه انسان برای جعل ، انشاء و ایجاد مخلوقات ذهنی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سیستمهای تکوینی خلقت کامل تر از مصنوعات دست ساز بشری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بشر حق تصرف درطبیعت و تولید مصنوعات و فنون را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بشر حق نادیده گرفتن حقوق موجودات مادی و معنوی دیگر و خالق آنها را ندارد.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و فنون نباید خلاف ارزشهای الهی و عالی انسانی و خرد انسانی باشد.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082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304698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وفنون نباید مضر به حال بشر ، لغو و یا بی فایده باشد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نباید برای مردم ، مشقت آور و زندگی تنگ کن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نباید همراه با چشم پوشی از تجارب گذشته بشر و وحی الهی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تکنیک باید نیازهای فردی ، اجتماعی ، معنوی و مادی حال و آتی بشر را پاسخ دهد.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164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اجتماعی مبتنی بر انسان شناسی است و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دارای فطرتی خداآشنا،اخلاقمند،هنرطلب ، حقیقت خواه و ابتکارطلب است.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ترکیبی از جسم و روح است که حالت روحی بر حالت جسمی تقدم دارد.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دارای اراده الهی است که به هر میزان پرورش دهد ، مستقل از دیگران نمی گردد.</a:t>
            </a:r>
          </a:p>
          <a:p>
            <a:pPr marL="906463" lvl="1"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مخلوق ، معبود و کاملا وابسته به خداست.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893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ادامه: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مسئول ساختن هستی و صاحب فناوری است.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موجودی آزاد ، مسئول و دارای تکالیف و حقوق است.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موجودی پایان ناپذیر است و در دنیا خلاصه نمی شود.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اجتماع هویتی مستقل از افراد و گروهها دارد ، ولی این ماهیت ناشی از روحیه افراد و گروههاست(اصالت آمیخته فرد و اجتماع)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هدف از علوم اجتماعی ، تسهیل در تحقق </a:t>
            </a:r>
            <a:r>
              <a:rPr lang="fa-IR" sz="3000" dirty="0" smtClean="0">
                <a:solidFill>
                  <a:srgbClr val="00B0F0"/>
                </a:solidFill>
                <a:cs typeface="B Nazanin" pitchFamily="2" charset="-78"/>
              </a:rPr>
              <a:t>عدالت اجتماعی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،</a:t>
            </a:r>
            <a:r>
              <a:rPr lang="fa-IR" sz="3000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تعاون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 </a:t>
            </a:r>
            <a:r>
              <a:rPr lang="fa-IR" sz="3000" dirty="0" smtClean="0">
                <a:solidFill>
                  <a:schemeClr val="accent6">
                    <a:lumMod val="50000"/>
                  </a:schemeClr>
                </a:solidFill>
                <a:cs typeface="B Nazanin" pitchFamily="2" charset="-78"/>
              </a:rPr>
              <a:t>اجتماعی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  ،</a:t>
            </a:r>
            <a:r>
              <a:rPr lang="fa-IR" sz="3000" dirty="0" smtClean="0">
                <a:solidFill>
                  <a:schemeClr val="accent3">
                    <a:lumMod val="75000"/>
                  </a:schemeClr>
                </a:solidFill>
                <a:cs typeface="B Nazanin" pitchFamily="2" charset="-78"/>
              </a:rPr>
              <a:t>رفاه عمومی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و </a:t>
            </a:r>
            <a:r>
              <a:rPr lang="fa-IR" sz="3000" dirty="0" smtClean="0">
                <a:solidFill>
                  <a:srgbClr val="002060"/>
                </a:solidFill>
                <a:cs typeface="B Nazanin" pitchFamily="2" charset="-78"/>
              </a:rPr>
              <a:t>بهداشت همگانی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است. به طوریکه منجر به رشد همه افراد اجتماع گردد.</a:t>
            </a:r>
          </a:p>
        </p:txBody>
      </p:sp>
    </p:spTree>
    <p:extLst>
      <p:ext uri="{BB962C8B-B14F-4D97-AF65-F5344CB8AC3E}">
        <p14:creationId xmlns:p14="http://schemas.microsoft.com/office/powerpoint/2010/main" val="183673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55509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فرمولهای اجتماعی را می توان از هر راه معقول و یا پذیرفته شده در وحی الهی کشف کرد.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معیار برتری جوامع و انسانها ، تلاش و کوشش ، علم و فضل و تقوای الهی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انسانهای مومن با انسانهای منکر فرق دارند.و این تفاوت در شایسته سالاریها نقش دارند.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در جهت اصلاح جامعه ، حق نظارت و دخالت در کار دیگران را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2900" dirty="0" smtClean="0">
                <a:solidFill>
                  <a:sysClr val="windowText" lastClr="000000"/>
                </a:solidFill>
                <a:cs typeface="B Nazanin" pitchFamily="2" charset="-78"/>
              </a:rPr>
              <a:t>خداوند حق حاکمیت تشریعی بر اجتماع دارد(امر به معروف و نهی از منکر)</a:t>
            </a: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239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انسانها از پدر ومادر واحدی هستند ،پس برادر یکدیگرند.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حقوق و مجازاتها دو جنسیتی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حقوق عالی انسانی و الهی بین زن و مرد مشترک است ولی مصادیق و شکل و کیفیت آنها ممکن است بر اساس وضع متفاوت طبیعی آن دو تغییر کند.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حکومت برای جامعه لازم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عدالت و مصالح اجتماعی دو معیار اساسی برای حقانیت اداره جوامع انسانی است.</a:t>
            </a:r>
          </a:p>
        </p:txBody>
      </p:sp>
    </p:spTree>
    <p:extLst>
      <p:ext uri="{BB962C8B-B14F-4D97-AF65-F5344CB8AC3E}">
        <p14:creationId xmlns:p14="http://schemas.microsoft.com/office/powerpoint/2010/main" val="17709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03149"/>
            <a:ext cx="7929618" cy="304698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اجتماعات بشری حق حیات ، ارزش داری ، تعامل و تعالی و رشد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مسیر حرکت اجتماعات بشری قابل تشخیص ، پیش بینی و پیش گیری و قابل کنترل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اموال ، عِرض ،جان ، مصنوعات ذهنی و مصنوعات عینی بشر محترمند ، مگر آنکه خلاف حق باشند.</a:t>
            </a:r>
          </a:p>
        </p:txBody>
      </p:sp>
    </p:spTree>
    <p:extLst>
      <p:ext uri="{BB962C8B-B14F-4D97-AF65-F5344CB8AC3E}">
        <p14:creationId xmlns:p14="http://schemas.microsoft.com/office/powerpoint/2010/main" val="393129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071678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هدف عام مدیران رشد استعدادهای نهفته در وجود کارکنان ، تعدیل غرایز و شکوفایی فضائل فطری آنها در سایه هدایت آموزه های دینی و ایفای نقش اسوگی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تحقق اهداف عملیاتی سازمانها در راستای پاسخگویی به نیازهای مشروع جامعه و ایجاد اشتغال برای مستعدین کار است. 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کارکنان ، ضمن تلاش مستمر وکسب فضایل و مهارتها ،و تعدیل غرایز با احساس وظیفه دینی ، فعالیتهای سازمانی را در راستای تحقق اهداف و رسالت سازمان پذیرا هستند.</a:t>
            </a:r>
          </a:p>
        </p:txBody>
      </p:sp>
      <p:sp>
        <p:nvSpPr>
          <p:cNvPr id="8" name="10-Point Star 7"/>
          <p:cNvSpPr/>
          <p:nvPr/>
        </p:nvSpPr>
        <p:spPr>
          <a:xfrm>
            <a:off x="8501090" y="1214422"/>
            <a:ext cx="428628" cy="357190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1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6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1357298"/>
            <a:ext cx="7572428" cy="15001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فصل دوم کتاب</a:t>
            </a: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/>
            </a:r>
            <a:b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</a:b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مبانی و اصول مدیریت اسلامی</a:t>
            </a:r>
            <a:endParaRPr lang="en-US" sz="48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390912"/>
            <a:ext cx="6643734" cy="15382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نویسندگان 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علیرضا علی احمدی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حسین علی احمدی</a:t>
            </a:r>
            <a:endParaRPr lang="en-US" sz="20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71670" y="5000636"/>
            <a:ext cx="4357718" cy="14287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R="0" lvl="0" algn="ctr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استاد درس : دکتر حسین علی احمدی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سازی : جمشید عادلی مقدم</a:t>
            </a: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مهرماه 92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57422" y="500018"/>
            <a:ext cx="4357718" cy="6429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بنام خدا</a:t>
            </a:r>
            <a:endParaRPr lang="en-US" sz="48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278227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071678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عدالت سازمانی و شایسته سالاری، باعث رشد و اعتلای استعدادهای کارکنان و بقای سازمانهاست.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موفقیت سازمانی کارکنان اجرای شرایط عمل صالح دینی داشتن ، علم و آگاهی ، ایمان به هدف ، نیت خالص برای عمل به وظیفه و رعایت دقت ، سرعت و کیفیت امور بر طبق استانداردهای مقبول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باورهای اعتقادی و ارزشهای اخلاقی در طول زمان بدون تغییر هستند و بر کیفیت اجرای وظایف مدیریتی موثر می باشند.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85860"/>
            <a:ext cx="357190" cy="357190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2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1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70898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مدیریت اسلامی ، با درس گرفتن از تجارب گذشته ، با داشتن دیدی آینده نگر و آینده ساز ، حال سازمان را در راستای تحقق رسالت و اهداف ، چاره اندیشی و تدبیر می نماید.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زمان و وقت شناسی ، در دیدگاه اسلامی بسیار با اهمیت است.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ماهیت انسان چند بعدی است و برای هدایت و رهبری او نیاز به شناخت انسان و سبکهای رهبری ،شیوه های انگیزش و شیوه امر به معروف و نهی از منکر و... وجود دارد.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نظام ارزشی اسلامی بر تمام زوایای زندگی فردی و سازمانی کارکنان و مدیران پرتوافشانی کرده است. (نمایان بودن مصادیق ارزشهای اسلامی در هریک از وظایف و نقشهای مدیریتی)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3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6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سعادت دنیوی و اخروی مدیران ، در اداره سازمانها بر اساس رعایت حقوق همه ذی حقوقان سازمان(سهام داران/کارکنان/ جامعه /مشتریان / تامین کنندگان/محیط زیست /دولت) ، حقوق الهی ، و حقوق انبیاء و ائمه است 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رقابت بین سازمانها باید با رعایت حقوق رقبا باشد ، نه به هر قیمتی.</a:t>
            </a:r>
          </a:p>
          <a:p>
            <a:pPr marL="96838" lvl="1" algn="just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چشم انداز سازمانی ،حاکی از ارزشهای بنیادین حکومت اسلامی است و جهت گیری سازمان هم مبتنی بر این ارزشهای بی بدیل.</a:t>
            </a:r>
          </a:p>
          <a:p>
            <a:pPr marL="96838" lvl="1" algn="just" rtl="1">
              <a:buFont typeface="Wingdings" pitchFamily="2" charset="2"/>
              <a:buChar char="q"/>
            </a:pP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4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9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برخی از ارزشهای حاکم بر فعالیتهای مدیران سازمانهای جامعه اسلامی:</a:t>
            </a:r>
          </a:p>
          <a:p>
            <a:pPr marL="96838" lvl="1" algn="justLow" rtl="1"/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ایمان به غیب/عدالت/تعاون و مشارکت/صداقت / وفای به عهد/ عمل صالح/خردورزی/شرح صدر/خلاقیت و نوآوری/تقدم معنویات بر مادیات/ توکل به خدا/رعایت تقوای الهی/نظم </a:t>
            </a:r>
            <a:b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</a:b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وترتیب/امانتداری/وجدان کاری/برادری و اخوت/شور ومشورت/مسئولیت پذیری/کارگشایی و خدمت رسانی/تواضع و فروتنی/حق جویی و ظلم ستیزی/اعتدال و میانه روی/شایسته سالاری/دادگری و انصاف/رفع استضعاف/عزت و اقتدارو...</a:t>
            </a: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5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28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800105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اجتماعی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857224" y="714356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1857364"/>
            <a:ext cx="7929618" cy="424731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مدیریت مبتنی بر ارزشهای اسلامی ،وجود مقررات وقوانین مبتنی بر دستورات دین و رعایت اخلاق سازمانی و برقراری روابط مبتنی بر اخلاق اسلامی با همه ذی حقوقان سازمانی است.</a:t>
            </a:r>
          </a:p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توسعه دانش مدیریت اسلامی بر پایه مفروضات و اصول ارزشهای بنیادین مدیریت و با توجه به مقتضیات زمان و مکان و ساختن جامعه ای مبتنی بر عدالت اجتماعی و رعایت ارزشهای اسلامی است.</a:t>
            </a:r>
          </a:p>
          <a:p>
            <a:pPr marL="96838" lvl="1" algn="justLow" rtl="1">
              <a:buFont typeface="Wingdings" pitchFamily="2" charset="2"/>
              <a:buChar char="q"/>
            </a:pP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لازمه اثربخشی فعالیتهای سازمانی ، آموزش و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توسعه کارکنان و مدیران بر </a:t>
            </a:r>
            <a:r>
              <a:rPr lang="fa-IR" sz="3000" dirty="0" smtClean="0">
                <a:solidFill>
                  <a:sysClr val="windowText" lastClr="000000"/>
                </a:solidFill>
                <a:cs typeface="B Nazanin" pitchFamily="2" charset="-78"/>
              </a:rPr>
              <a:t>مبنای نظام ارزشی حاکم بر علوم اجتماعی </a:t>
            </a:r>
            <a:r>
              <a:rPr lang="fa-IR" sz="3000" smtClean="0">
                <a:solidFill>
                  <a:sysClr val="windowText" lastClr="000000"/>
                </a:solidFill>
                <a:cs typeface="B Nazanin" pitchFamily="2" charset="-78"/>
              </a:rPr>
              <a:t>اسلام است.</a:t>
            </a:r>
            <a:endParaRPr lang="fa-IR" sz="3000" dirty="0" smtClean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7" name="10-Point Star 6"/>
          <p:cNvSpPr/>
          <p:nvPr/>
        </p:nvSpPr>
        <p:spPr>
          <a:xfrm>
            <a:off x="8572528" y="1214422"/>
            <a:ext cx="571472" cy="428628"/>
          </a:xfrm>
          <a:prstGeom prst="star10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0000"/>
                </a:solidFill>
              </a:rPr>
              <a:t>6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دوم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02714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مبانی علوم اجتماعی و مدیریت اسلامی-تعریف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785786" y="928670"/>
          <a:ext cx="807249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علومی که موضوع آنها اصول یا فروع اسلام است و یا اصول وفروع اسلام به استناد آنها به استناد آنها اثبات می شود و یا چیزهایی که اصول و فروع اسلام تاثیر می پذیرند 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علومی که قضایای آن با روش تعبدی هم قابل بررسی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نظریاتی که از متون دینی و در پاسخ به سوالات علوم به دست می آیند و مجموعه ای هماهنگ را شکل می دهند می توان علمی خاص با صفت دینی دانست . مثل فسلفه اسلامی ، جهان شناسی اسلامی و ..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205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35394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پذیرش اسلام باعث می شود فرد مسلمان با دیدگاه جدیدی به علم بنگرد. دیدگاهی که بر اساس تمدن ، فرهنگ و ارزشهای اسلامی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ساختاری که بر اساس این دیدگاه جدید حاصل می شود،بر پایه های اصلی خود یعنی </a:t>
            </a:r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غیب محوری و فطرت گرایی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استوار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این ساختار را می توان </a:t>
            </a:r>
            <a:r>
              <a:rPr lang="fa-IR" sz="3200" dirty="0" smtClean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علوم اسلامی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نامید.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391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8662" y="2285992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مبانی و اصول اسلامی ، مشخصات ارزشی را شکل می دهند.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630043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بر اساس ارزشهای اسلامی، قواعد اسلامی شکل می گیرند.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5286388"/>
            <a:ext cx="7929618" cy="5847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مسائل علوم مختلف با استفاده از قواعد اسلامی حل می گردند.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00562" y="2857496"/>
            <a:ext cx="714380" cy="785818"/>
          </a:xfrm>
          <a:prstGeom prst="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500562" y="4286256"/>
            <a:ext cx="714380" cy="1000132"/>
          </a:xfrm>
          <a:prstGeom prst="downArrow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1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دوم: مبانی علوم اجتماعی و مدیریت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 جهان بینی اسلام ، موضوعاتی نظیر خدا ، انسان ، جهان ، طبیعت ،جامعه ، تاریخ و هدایت موضوعاتی شناختنی هستند و باید به طور منظم آنها را شناخت.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28662" y="4502546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 ایدئولوژی اسلامی ، موضوعاتی مانند حقوق ، فقه ، سیاست ، اقتصاد  ،مدیریت ، تجارت و ... شناختنی هستند و باید به طور منظم آنها را شناخت.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810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ضرورت علوم اسلامی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10772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انسانی و اجتماعی غرب مبتنی بر فلسفه ، تاریخ ، فرهنگ و تجارب غرب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4000504"/>
            <a:ext cx="7929618" cy="156966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بومی کردن 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علوم انسانی یعنی اینکه فرضیات ، مفاهیم  و روشها در علوم می توانند از فلسفه ، تاریخ ، فرهنگ و تجارب </a:t>
            </a:r>
            <a:r>
              <a:rPr lang="fa-IR" sz="3200" dirty="0" smtClean="0">
                <a:solidFill>
                  <a:srgbClr val="00B0F0"/>
                </a:solidFill>
                <a:cs typeface="B Nazanin" pitchFamily="2" charset="-78"/>
              </a:rPr>
              <a:t>تمدنهای غیر غربی</a:t>
            </a: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 هم منتزع گردند.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2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428868"/>
            <a:ext cx="7929618" cy="35394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انسان و جهان شناختنی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راههای شناخت فقط تجربی نیست.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شناخت انسان در شناخت متدولوژی ، منطق ، شناخت ، جهان بینی ، ایدئولوژی و روش تاثیر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وحی در شناخت موثر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درباره پدیده اختیاری حداقل ، اسلام نظر دارد.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خرد بشری مکمل وحی است.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11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343895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علوم انسانی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1000100" y="928670"/>
          <a:ext cx="792961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57224" y="2143116"/>
            <a:ext cx="7929618" cy="403187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فنون ، تکنولوژی ، صنعت و مراودات اجتماعی دارای احکام دینی است.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ممکن است فنون و تکنیک از منظر دین با فنون و تکنیک از منظر اشخاص لاقید متفاوت باشند.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تجارب بشری قابل استفاده و به کارگیری است ، به شرط آنکه با مبانی دینی و فرهنگ بومی سازگاری داشته باشد.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3200" dirty="0" smtClean="0">
                <a:solidFill>
                  <a:sysClr val="windowText" lastClr="000000"/>
                </a:solidFill>
                <a:cs typeface="B Nazanin" pitchFamily="2" charset="-78"/>
              </a:rPr>
              <a:t>احتمال عقلایی فایده برای ایجاد تکنیک کافی است ، و نیازی به سودمندی قطعی ندارد. 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17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1998</Words>
  <Application>Microsoft Office PowerPoint</Application>
  <PresentationFormat>On-screen Show (4:3)</PresentationFormat>
  <Paragraphs>231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خلاصه فصل دوم کتاب مبانی و اصول مدیریت اسلامی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دوم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2013-12-22T12:10:42Z</dcterms:modified>
</cp:coreProperties>
</file>