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4A46F4-F93F-4023-8FEB-8ABCAA0DD27D}" type="presOf" srcId="{E93C1B18-C662-4A6E-AB00-495A0BE22690}" destId="{3F26EB02-B10D-47A7-B3BD-FB7723C53031}" srcOrd="0" destOrd="0" presId="urn:microsoft.com/office/officeart/2005/8/layout/chevron1"/>
    <dgm:cxn modelId="{2F1A383F-F726-4C83-A421-BFFDAE04B7DC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400313E-7ED3-4545-BA44-B3DB26D50E6F}" type="presOf" srcId="{1D0857E2-2979-4505-BD9E-44459E1CA02A}" destId="{CACE6F89-D039-4D6E-B8D7-6A0452A528C5}" srcOrd="0" destOrd="0" presId="urn:microsoft.com/office/officeart/2005/8/layout/chevron1"/>
    <dgm:cxn modelId="{E8685531-D937-4D75-B584-4D4CEE5EC159}" type="presOf" srcId="{627E59C9-C641-4E1A-9C72-05E190D9D56D}" destId="{8EC98C11-D9EC-4A80-88FD-B7AF69152BE7}" srcOrd="0" destOrd="0" presId="urn:microsoft.com/office/officeart/2005/8/layout/chevron1"/>
    <dgm:cxn modelId="{4589AA72-7BC4-471D-9E40-906E541210B2}" type="presParOf" srcId="{CACE6F89-D039-4D6E-B8D7-6A0452A528C5}" destId="{3F26EB02-B10D-47A7-B3BD-FB7723C53031}" srcOrd="0" destOrd="0" presId="urn:microsoft.com/office/officeart/2005/8/layout/chevron1"/>
    <dgm:cxn modelId="{585185D8-5AD3-41E7-B0E0-304AA6795BD3}" type="presParOf" srcId="{CACE6F89-D039-4D6E-B8D7-6A0452A528C5}" destId="{D13D365E-CF09-403E-9ACC-466DB0F32D20}" srcOrd="1" destOrd="0" presId="urn:microsoft.com/office/officeart/2005/8/layout/chevron1"/>
    <dgm:cxn modelId="{BEE233B1-F9E1-49E9-A472-DDBB7A6C864D}" type="presParOf" srcId="{CACE6F89-D039-4D6E-B8D7-6A0452A528C5}" destId="{4D193FFC-A328-4C14-9857-7495C13C573D}" srcOrd="2" destOrd="0" presId="urn:microsoft.com/office/officeart/2005/8/layout/chevron1"/>
    <dgm:cxn modelId="{389D9020-AEAE-4006-A483-A739D7FCF9C1}" type="presParOf" srcId="{CACE6F89-D039-4D6E-B8D7-6A0452A528C5}" destId="{2437B48D-B5F7-40F7-BB36-A52A68D6FEBD}" srcOrd="3" destOrd="0" presId="urn:microsoft.com/office/officeart/2005/8/layout/chevron1"/>
    <dgm:cxn modelId="{3B262594-6778-4ACE-9BC0-E6C7F20ACE20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BCD73BF-C319-425B-B5DF-3A846AEE11B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75906F0-3651-41BA-B432-0B782AA74851}">
      <dgm:prSet phldrT="[Text]" custT="1"/>
      <dgm:spPr/>
      <dgm:t>
        <a:bodyPr/>
        <a:lstStyle/>
        <a:p>
          <a:r>
            <a:rPr lang="fa-IR" sz="2000" dirty="0" smtClean="0">
              <a:cs typeface="B Nazanin" pitchFamily="2" charset="-78"/>
            </a:rPr>
            <a:t>گرایش های غالب در این زمینه</a:t>
          </a:r>
          <a:endParaRPr lang="en-US" sz="2000" dirty="0">
            <a:cs typeface="B Nazanin" pitchFamily="2" charset="-78"/>
          </a:endParaRPr>
        </a:p>
      </dgm:t>
    </dgm:pt>
    <dgm:pt modelId="{E135EE24-E580-4FF0-8868-1F2E68BC0687}" type="par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8A1F2D3B-CCD8-41A1-9DE8-1620B926F278}" type="sib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4C5D893C-AA2F-407E-BF27-F2BD0CA739F5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”اسلامی کردن علوم اجتماعی“</a:t>
          </a:r>
          <a:endParaRPr lang="en-US" sz="2000" dirty="0">
            <a:cs typeface="B Nazanin" pitchFamily="2" charset="-78"/>
          </a:endParaRPr>
        </a:p>
      </dgm:t>
    </dgm:pt>
    <dgm:pt modelId="{4BB8BF2F-DC4F-4992-8029-2C7F1E0EE3DC}" type="parTrans" cxnId="{628D2CAC-23B2-45E6-ADFB-44760026BCE1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1C5FEA91-43A5-4BC2-A033-CFE31D81BC72}" type="sibTrans" cxnId="{628D2CAC-23B2-45E6-ADFB-44760026BCE1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AB9B0349-30BC-40FD-99E1-DC663E1753A6}">
      <dgm:prSet phldrT="[Text]" custT="1"/>
      <dgm:spPr/>
      <dgm:t>
        <a:bodyPr anchor="t" anchorCtr="0"/>
        <a:lstStyle/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تاکید بر رنگ اسلامی دادن به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تصحیح روند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نقد جدی علوم اجتماعی در پرتو بینش اسلامی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کنار نهادن هر آنچه توان مقابله با نقد را ندارد 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ایجاد تحول مستقل و اصیل در مسائل مربوط به معرفت بشری از دیدگاه اسلامی با بهره گیری از علوم غربی مورد تایید دین</a:t>
          </a:r>
          <a:endParaRPr lang="en-US" sz="1800" dirty="0">
            <a:cs typeface="B Nazanin" pitchFamily="2" charset="-78"/>
          </a:endParaRPr>
        </a:p>
      </dgm:t>
    </dgm:pt>
    <dgm:pt modelId="{84A14EAE-49A5-4B97-A0FA-67186CB94743}" type="parTrans" cxnId="{E917CE30-F143-410D-B09A-A038510E785F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9E61680-BB49-4932-A29A-EA507B9292BD}" type="sibTrans" cxnId="{E917CE30-F143-410D-B09A-A038510E785F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B0507E53-5F24-4D11-90EC-039F8E90F0B6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”از نو ساختن  علوم اجتماعی“</a:t>
          </a:r>
          <a:endParaRPr lang="en-US" sz="2000" dirty="0">
            <a:cs typeface="B Nazanin" pitchFamily="2" charset="-78"/>
          </a:endParaRPr>
        </a:p>
      </dgm:t>
    </dgm:pt>
    <dgm:pt modelId="{941398CD-A9DA-4A84-8C7E-BCF5328816F1}" type="parTrans" cxnId="{4539BB0F-3D56-419B-9C04-87E2F6CD2FE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53F70EF-8EE6-4D30-B6A0-B68E7FBE4D5B}" type="sibTrans" cxnId="{4539BB0F-3D56-419B-9C04-87E2F6CD2FE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CB12759E-6B9E-4618-81F1-EE294B77A453}">
      <dgm:prSet phldrT="[Text]" custT="1"/>
      <dgm:spPr/>
      <dgm:t>
        <a:bodyPr/>
        <a:lstStyle/>
        <a:p>
          <a:pPr algn="r" rtl="1"/>
          <a:r>
            <a:rPr lang="fa-IR" sz="1800" dirty="0" smtClean="0">
              <a:cs typeface="B Nazanin" pitchFamily="2" charset="-78"/>
            </a:rPr>
            <a:t>- معتقد به جهت دهی اسلامی به علوم اجتماعی 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معتقد به اینکه نقطه آغاز اصلاح ، باید بر پایه قرآن و سنت و دیگر منابع اسلامی باشد. آنها هیچ خیری در علوم جدید نمی بینند ، چرا که معتقدند زیربنای این علوم دین ستیزی  است.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</a:t>
          </a:r>
          <a:r>
            <a:rPr lang="fa-IR" sz="18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rPr>
            <a:t>معتقد به تبیین مبانی اسلامی علوم اجتماعی از طریق گردآوری آنها از منابع اسلامی و بررسی موضوعات آن علوم در پرتو مبانی مزبور</a:t>
          </a:r>
        </a:p>
        <a:p>
          <a:pPr algn="r" rtl="1"/>
          <a:endParaRPr lang="en-US" sz="1800" dirty="0">
            <a:cs typeface="B Nazanin" pitchFamily="2" charset="-78"/>
          </a:endParaRPr>
        </a:p>
      </dgm:t>
    </dgm:pt>
    <dgm:pt modelId="{C264A87E-F089-4DBD-B98E-67B167AF7C3E}" type="parTrans" cxnId="{E7C3EBAA-8958-48C9-9012-FC3543BF317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BBF76F76-5765-4FAE-8E81-555932FA695F}" type="sibTrans" cxnId="{E7C3EBAA-8958-48C9-9012-FC3543BF317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F3F97649-7F4F-455A-AA85-5BF0D388B759}" type="pres">
      <dgm:prSet presAssocID="{DBCD73BF-C319-425B-B5DF-3A846AEE11B6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16C54C-78FE-451A-97A1-F662F08EEE3A}" type="pres">
      <dgm:prSet presAssocID="{B75906F0-3651-41BA-B432-0B782AA74851}" presName="root1" presStyleCnt="0"/>
      <dgm:spPr/>
    </dgm:pt>
    <dgm:pt modelId="{E06C7A56-ABF8-443E-8246-C59A4AE452CF}" type="pres">
      <dgm:prSet presAssocID="{B75906F0-3651-41BA-B432-0B782AA74851}" presName="LevelOneTextNode" presStyleLbl="node0" presStyleIdx="0" presStyleCnt="1" custScaleX="267563" custScaleY="926202" custLinFactNeighborX="-6674" custLinFactNeighborY="-27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B7A90-9F96-4458-AC41-B5D5AF2BEFF9}" type="pres">
      <dgm:prSet presAssocID="{B75906F0-3651-41BA-B432-0B782AA74851}" presName="level2hierChild" presStyleCnt="0"/>
      <dgm:spPr/>
    </dgm:pt>
    <dgm:pt modelId="{AEF90737-3292-4FFC-9037-C95347248F5B}" type="pres">
      <dgm:prSet presAssocID="{4BB8BF2F-DC4F-4992-8029-2C7F1E0EE3D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E3F289F-E2B8-4877-8777-7B6589C596B2}" type="pres">
      <dgm:prSet presAssocID="{4BB8BF2F-DC4F-4992-8029-2C7F1E0EE3D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64E4A38-D4A2-4FFC-A23C-97E0C0DEE2F8}" type="pres">
      <dgm:prSet presAssocID="{4C5D893C-AA2F-407E-BF27-F2BD0CA739F5}" presName="root2" presStyleCnt="0"/>
      <dgm:spPr/>
    </dgm:pt>
    <dgm:pt modelId="{BC2FCD9C-75A5-4050-8A9A-EFF46DED3D1D}" type="pres">
      <dgm:prSet presAssocID="{4C5D893C-AA2F-407E-BF27-F2BD0CA739F5}" presName="LevelTwoTextNode" presStyleLbl="node2" presStyleIdx="0" presStyleCnt="2" custScaleX="235996" custScaleY="945488" custLinFactNeighborX="-16892" custLinFactNeighborY="-21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F9D60-6200-4872-AC09-B0A1C69D85EF}" type="pres">
      <dgm:prSet presAssocID="{4C5D893C-AA2F-407E-BF27-F2BD0CA739F5}" presName="level3hierChild" presStyleCnt="0"/>
      <dgm:spPr/>
    </dgm:pt>
    <dgm:pt modelId="{20263AAE-A261-4A52-89BC-43D98C9C19D4}" type="pres">
      <dgm:prSet presAssocID="{84A14EAE-49A5-4B97-A0FA-67186CB94743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60568107-DCB9-4F48-AFA3-17D4336717EB}" type="pres">
      <dgm:prSet presAssocID="{84A14EAE-49A5-4B97-A0FA-67186CB94743}" presName="connTx" presStyleLbl="parChTrans1D3" presStyleIdx="0" presStyleCnt="2"/>
      <dgm:spPr/>
      <dgm:t>
        <a:bodyPr/>
        <a:lstStyle/>
        <a:p>
          <a:endParaRPr lang="en-US"/>
        </a:p>
      </dgm:t>
    </dgm:pt>
    <dgm:pt modelId="{B54656A3-B226-4D5B-8557-81B8E05C8C0D}" type="pres">
      <dgm:prSet presAssocID="{AB9B0349-30BC-40FD-99E1-DC663E1753A6}" presName="root2" presStyleCnt="0"/>
      <dgm:spPr/>
    </dgm:pt>
    <dgm:pt modelId="{6461E222-D629-4CF9-90E1-67E9DC09AE25}" type="pres">
      <dgm:prSet presAssocID="{AB9B0349-30BC-40FD-99E1-DC663E1753A6}" presName="LevelTwoTextNode" presStyleLbl="node3" presStyleIdx="0" presStyleCnt="2" custScaleX="1319656" custScaleY="1304099" custLinFactY="-49106" custLinFactNeighborX="-957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74A4AC-60F2-47FE-9A0F-81476426ABE4}" type="pres">
      <dgm:prSet presAssocID="{AB9B0349-30BC-40FD-99E1-DC663E1753A6}" presName="level3hierChild" presStyleCnt="0"/>
      <dgm:spPr/>
    </dgm:pt>
    <dgm:pt modelId="{8CA8B041-76CC-4739-9DA0-AC7D569B4BAF}" type="pres">
      <dgm:prSet presAssocID="{941398CD-A9DA-4A84-8C7E-BCF5328816F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7A4F577-0683-4BE9-A507-575F28427F9E}" type="pres">
      <dgm:prSet presAssocID="{941398CD-A9DA-4A84-8C7E-BCF5328816F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C5438A2-3258-4A1C-B17A-700AC96FB03E}" type="pres">
      <dgm:prSet presAssocID="{B0507E53-5F24-4D11-90EC-039F8E90F0B6}" presName="root2" presStyleCnt="0"/>
      <dgm:spPr/>
    </dgm:pt>
    <dgm:pt modelId="{1CF2AD78-1B64-49AA-BCF4-93E58E67FBA4}" type="pres">
      <dgm:prSet presAssocID="{B0507E53-5F24-4D11-90EC-039F8E90F0B6}" presName="LevelTwoTextNode" presStyleLbl="node2" presStyleIdx="1" presStyleCnt="2" custScaleX="227837" custScaleY="1084383" custLinFactNeighborX="-6832" custLinFactNeighborY="-66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68685-F74F-44D5-8C67-F0C14E29D901}" type="pres">
      <dgm:prSet presAssocID="{B0507E53-5F24-4D11-90EC-039F8E90F0B6}" presName="level3hierChild" presStyleCnt="0"/>
      <dgm:spPr/>
    </dgm:pt>
    <dgm:pt modelId="{C3D5EA80-559D-4BEE-83DA-93000EFC0ED9}" type="pres">
      <dgm:prSet presAssocID="{C264A87E-F089-4DBD-B98E-67B167AF7C3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2A71E4BA-E4AD-4A60-902D-01141E4A722B}" type="pres">
      <dgm:prSet presAssocID="{C264A87E-F089-4DBD-B98E-67B167AF7C3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F123C6F4-FC40-4B3C-9DF8-2636FAB50434}" type="pres">
      <dgm:prSet presAssocID="{CB12759E-6B9E-4618-81F1-EE294B77A453}" presName="root2" presStyleCnt="0"/>
      <dgm:spPr/>
    </dgm:pt>
    <dgm:pt modelId="{1561BABF-A188-4850-9C8C-48452B5E7FB5}" type="pres">
      <dgm:prSet presAssocID="{CB12759E-6B9E-4618-81F1-EE294B77A453}" presName="LevelTwoTextNode" presStyleLbl="node3" presStyleIdx="1" presStyleCnt="2" custScaleX="1336399" custScaleY="1168709" custLinFactNeighborX="-49973" custLinFactNeighborY="285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903630-5679-4163-8380-22B2262802FD}" type="pres">
      <dgm:prSet presAssocID="{CB12759E-6B9E-4618-81F1-EE294B77A453}" presName="level3hierChild" presStyleCnt="0"/>
      <dgm:spPr/>
    </dgm:pt>
  </dgm:ptLst>
  <dgm:cxnLst>
    <dgm:cxn modelId="{71246591-C180-415D-BA5B-8B4102F8E500}" type="presOf" srcId="{84A14EAE-49A5-4B97-A0FA-67186CB94743}" destId="{60568107-DCB9-4F48-AFA3-17D4336717EB}" srcOrd="1" destOrd="0" presId="urn:microsoft.com/office/officeart/2005/8/layout/hierarchy2"/>
    <dgm:cxn modelId="{4539BB0F-3D56-419B-9C04-87E2F6CD2FE3}" srcId="{B75906F0-3651-41BA-B432-0B782AA74851}" destId="{B0507E53-5F24-4D11-90EC-039F8E90F0B6}" srcOrd="1" destOrd="0" parTransId="{941398CD-A9DA-4A84-8C7E-BCF5328816F1}" sibTransId="{D53F70EF-8EE6-4D30-B6A0-B68E7FBE4D5B}"/>
    <dgm:cxn modelId="{E7C3EBAA-8958-48C9-9012-FC3543BF3173}" srcId="{B0507E53-5F24-4D11-90EC-039F8E90F0B6}" destId="{CB12759E-6B9E-4618-81F1-EE294B77A453}" srcOrd="0" destOrd="0" parTransId="{C264A87E-F089-4DBD-B98E-67B167AF7C3E}" sibTransId="{BBF76F76-5765-4FAE-8E81-555932FA695F}"/>
    <dgm:cxn modelId="{3DDC9CBF-5B6A-44E3-9614-A7CBD385DC21}" type="presOf" srcId="{C264A87E-F089-4DBD-B98E-67B167AF7C3E}" destId="{2A71E4BA-E4AD-4A60-902D-01141E4A722B}" srcOrd="1" destOrd="0" presId="urn:microsoft.com/office/officeart/2005/8/layout/hierarchy2"/>
    <dgm:cxn modelId="{8416325C-D00C-4FB1-9A4A-F10F4B0B609F}" type="presOf" srcId="{AB9B0349-30BC-40FD-99E1-DC663E1753A6}" destId="{6461E222-D629-4CF9-90E1-67E9DC09AE25}" srcOrd="0" destOrd="0" presId="urn:microsoft.com/office/officeart/2005/8/layout/hierarchy2"/>
    <dgm:cxn modelId="{E917CE30-F143-410D-B09A-A038510E785F}" srcId="{4C5D893C-AA2F-407E-BF27-F2BD0CA739F5}" destId="{AB9B0349-30BC-40FD-99E1-DC663E1753A6}" srcOrd="0" destOrd="0" parTransId="{84A14EAE-49A5-4B97-A0FA-67186CB94743}" sibTransId="{D9E61680-BB49-4932-A29A-EA507B9292BD}"/>
    <dgm:cxn modelId="{B4BF2B83-782C-4407-9DA3-E36F0B048B17}" type="presOf" srcId="{941398CD-A9DA-4A84-8C7E-BCF5328816F1}" destId="{F7A4F577-0683-4BE9-A507-575F28427F9E}" srcOrd="1" destOrd="0" presId="urn:microsoft.com/office/officeart/2005/8/layout/hierarchy2"/>
    <dgm:cxn modelId="{93B09639-5613-4EC3-9AB3-5331846687F3}" type="presOf" srcId="{4BB8BF2F-DC4F-4992-8029-2C7F1E0EE3DC}" destId="{5E3F289F-E2B8-4877-8777-7B6589C596B2}" srcOrd="1" destOrd="0" presId="urn:microsoft.com/office/officeart/2005/8/layout/hierarchy2"/>
    <dgm:cxn modelId="{F4D90829-C80B-4755-86CD-E29D148BEB2B}" srcId="{DBCD73BF-C319-425B-B5DF-3A846AEE11B6}" destId="{B75906F0-3651-41BA-B432-0B782AA74851}" srcOrd="0" destOrd="0" parTransId="{E135EE24-E580-4FF0-8868-1F2E68BC0687}" sibTransId="{8A1F2D3B-CCD8-41A1-9DE8-1620B926F278}"/>
    <dgm:cxn modelId="{4C218726-93B8-49C5-90FB-231E09D15E73}" type="presOf" srcId="{941398CD-A9DA-4A84-8C7E-BCF5328816F1}" destId="{8CA8B041-76CC-4739-9DA0-AC7D569B4BAF}" srcOrd="0" destOrd="0" presId="urn:microsoft.com/office/officeart/2005/8/layout/hierarchy2"/>
    <dgm:cxn modelId="{44E295B0-94F1-4D06-8777-BF746DFBDFCC}" type="presOf" srcId="{DBCD73BF-C319-425B-B5DF-3A846AEE11B6}" destId="{F3F97649-7F4F-455A-AA85-5BF0D388B759}" srcOrd="0" destOrd="0" presId="urn:microsoft.com/office/officeart/2005/8/layout/hierarchy2"/>
    <dgm:cxn modelId="{9621385C-2E00-4F7A-B4A1-7AD7CF8D1324}" type="presOf" srcId="{B0507E53-5F24-4D11-90EC-039F8E90F0B6}" destId="{1CF2AD78-1B64-49AA-BCF4-93E58E67FBA4}" srcOrd="0" destOrd="0" presId="urn:microsoft.com/office/officeart/2005/8/layout/hierarchy2"/>
    <dgm:cxn modelId="{578BC42E-EEB3-4EC2-AD98-959504BBC12D}" type="presOf" srcId="{CB12759E-6B9E-4618-81F1-EE294B77A453}" destId="{1561BABF-A188-4850-9C8C-48452B5E7FB5}" srcOrd="0" destOrd="0" presId="urn:microsoft.com/office/officeart/2005/8/layout/hierarchy2"/>
    <dgm:cxn modelId="{75ABE5E3-4315-4131-98C4-7601FAA25260}" type="presOf" srcId="{4BB8BF2F-DC4F-4992-8029-2C7F1E0EE3DC}" destId="{AEF90737-3292-4FFC-9037-C95347248F5B}" srcOrd="0" destOrd="0" presId="urn:microsoft.com/office/officeart/2005/8/layout/hierarchy2"/>
    <dgm:cxn modelId="{15F318E0-ECDB-4E8B-961D-B1978F94EB05}" type="presOf" srcId="{4C5D893C-AA2F-407E-BF27-F2BD0CA739F5}" destId="{BC2FCD9C-75A5-4050-8A9A-EFF46DED3D1D}" srcOrd="0" destOrd="0" presId="urn:microsoft.com/office/officeart/2005/8/layout/hierarchy2"/>
    <dgm:cxn modelId="{628D2CAC-23B2-45E6-ADFB-44760026BCE1}" srcId="{B75906F0-3651-41BA-B432-0B782AA74851}" destId="{4C5D893C-AA2F-407E-BF27-F2BD0CA739F5}" srcOrd="0" destOrd="0" parTransId="{4BB8BF2F-DC4F-4992-8029-2C7F1E0EE3DC}" sibTransId="{1C5FEA91-43A5-4BC2-A033-CFE31D81BC72}"/>
    <dgm:cxn modelId="{02BBD1C4-1F70-49B3-9D9C-E16196299289}" type="presOf" srcId="{84A14EAE-49A5-4B97-A0FA-67186CB94743}" destId="{20263AAE-A261-4A52-89BC-43D98C9C19D4}" srcOrd="0" destOrd="0" presId="urn:microsoft.com/office/officeart/2005/8/layout/hierarchy2"/>
    <dgm:cxn modelId="{B9F8DAEB-5075-4718-8BE6-FB7628821B1E}" type="presOf" srcId="{B75906F0-3651-41BA-B432-0B782AA74851}" destId="{E06C7A56-ABF8-443E-8246-C59A4AE452CF}" srcOrd="0" destOrd="0" presId="urn:microsoft.com/office/officeart/2005/8/layout/hierarchy2"/>
    <dgm:cxn modelId="{4771DE2B-7303-4E42-84BA-55BE40BF8A73}" type="presOf" srcId="{C264A87E-F089-4DBD-B98E-67B167AF7C3E}" destId="{C3D5EA80-559D-4BEE-83DA-93000EFC0ED9}" srcOrd="0" destOrd="0" presId="urn:microsoft.com/office/officeart/2005/8/layout/hierarchy2"/>
    <dgm:cxn modelId="{EFB1410F-1561-495F-B281-70BE635E8670}" type="presParOf" srcId="{F3F97649-7F4F-455A-AA85-5BF0D388B759}" destId="{DD16C54C-78FE-451A-97A1-F662F08EEE3A}" srcOrd="0" destOrd="0" presId="urn:microsoft.com/office/officeart/2005/8/layout/hierarchy2"/>
    <dgm:cxn modelId="{84BF13D2-CC7A-4976-BE0A-FA58F895430B}" type="presParOf" srcId="{DD16C54C-78FE-451A-97A1-F662F08EEE3A}" destId="{E06C7A56-ABF8-443E-8246-C59A4AE452CF}" srcOrd="0" destOrd="0" presId="urn:microsoft.com/office/officeart/2005/8/layout/hierarchy2"/>
    <dgm:cxn modelId="{7B2183CD-A610-40C4-8D28-E8D01C5748F0}" type="presParOf" srcId="{DD16C54C-78FE-451A-97A1-F662F08EEE3A}" destId="{DE7B7A90-9F96-4458-AC41-B5D5AF2BEFF9}" srcOrd="1" destOrd="0" presId="urn:microsoft.com/office/officeart/2005/8/layout/hierarchy2"/>
    <dgm:cxn modelId="{EC25FD3B-E8AB-427A-9D08-C12E8C5D23CE}" type="presParOf" srcId="{DE7B7A90-9F96-4458-AC41-B5D5AF2BEFF9}" destId="{AEF90737-3292-4FFC-9037-C95347248F5B}" srcOrd="0" destOrd="0" presId="urn:microsoft.com/office/officeart/2005/8/layout/hierarchy2"/>
    <dgm:cxn modelId="{1D94DCFD-AC2C-411E-9BFF-372BAD315455}" type="presParOf" srcId="{AEF90737-3292-4FFC-9037-C95347248F5B}" destId="{5E3F289F-E2B8-4877-8777-7B6589C596B2}" srcOrd="0" destOrd="0" presId="urn:microsoft.com/office/officeart/2005/8/layout/hierarchy2"/>
    <dgm:cxn modelId="{0AC6D4E9-7B5E-4F64-B26A-31FF925E1C46}" type="presParOf" srcId="{DE7B7A90-9F96-4458-AC41-B5D5AF2BEFF9}" destId="{364E4A38-D4A2-4FFC-A23C-97E0C0DEE2F8}" srcOrd="1" destOrd="0" presId="urn:microsoft.com/office/officeart/2005/8/layout/hierarchy2"/>
    <dgm:cxn modelId="{A3D758E6-8BF1-4E79-9846-B95D1735FC81}" type="presParOf" srcId="{364E4A38-D4A2-4FFC-A23C-97E0C0DEE2F8}" destId="{BC2FCD9C-75A5-4050-8A9A-EFF46DED3D1D}" srcOrd="0" destOrd="0" presId="urn:microsoft.com/office/officeart/2005/8/layout/hierarchy2"/>
    <dgm:cxn modelId="{A4BA510C-EE84-41DC-AF4D-D544BE4DB657}" type="presParOf" srcId="{364E4A38-D4A2-4FFC-A23C-97E0C0DEE2F8}" destId="{343F9D60-6200-4872-AC09-B0A1C69D85EF}" srcOrd="1" destOrd="0" presId="urn:microsoft.com/office/officeart/2005/8/layout/hierarchy2"/>
    <dgm:cxn modelId="{2B73F85E-D79A-4177-99A4-5964B6C327D6}" type="presParOf" srcId="{343F9D60-6200-4872-AC09-B0A1C69D85EF}" destId="{20263AAE-A261-4A52-89BC-43D98C9C19D4}" srcOrd="0" destOrd="0" presId="urn:microsoft.com/office/officeart/2005/8/layout/hierarchy2"/>
    <dgm:cxn modelId="{B3DDE5AB-2BE8-406D-BFBE-FAD8A79C2B1C}" type="presParOf" srcId="{20263AAE-A261-4A52-89BC-43D98C9C19D4}" destId="{60568107-DCB9-4F48-AFA3-17D4336717EB}" srcOrd="0" destOrd="0" presId="urn:microsoft.com/office/officeart/2005/8/layout/hierarchy2"/>
    <dgm:cxn modelId="{8BE8CCC1-D709-4410-909A-A97161156315}" type="presParOf" srcId="{343F9D60-6200-4872-AC09-B0A1C69D85EF}" destId="{B54656A3-B226-4D5B-8557-81B8E05C8C0D}" srcOrd="1" destOrd="0" presId="urn:microsoft.com/office/officeart/2005/8/layout/hierarchy2"/>
    <dgm:cxn modelId="{67861B41-B271-48A6-893E-2741BAD4BC91}" type="presParOf" srcId="{B54656A3-B226-4D5B-8557-81B8E05C8C0D}" destId="{6461E222-D629-4CF9-90E1-67E9DC09AE25}" srcOrd="0" destOrd="0" presId="urn:microsoft.com/office/officeart/2005/8/layout/hierarchy2"/>
    <dgm:cxn modelId="{DCE91D86-278D-4579-BFB5-578990A0B0D5}" type="presParOf" srcId="{B54656A3-B226-4D5B-8557-81B8E05C8C0D}" destId="{4B74A4AC-60F2-47FE-9A0F-81476426ABE4}" srcOrd="1" destOrd="0" presId="urn:microsoft.com/office/officeart/2005/8/layout/hierarchy2"/>
    <dgm:cxn modelId="{20FDCBF7-0E1D-4C2F-B2B7-676D29CC3398}" type="presParOf" srcId="{DE7B7A90-9F96-4458-AC41-B5D5AF2BEFF9}" destId="{8CA8B041-76CC-4739-9DA0-AC7D569B4BAF}" srcOrd="2" destOrd="0" presId="urn:microsoft.com/office/officeart/2005/8/layout/hierarchy2"/>
    <dgm:cxn modelId="{4F5CBA75-C434-4356-AB44-46628ADAFAA9}" type="presParOf" srcId="{8CA8B041-76CC-4739-9DA0-AC7D569B4BAF}" destId="{F7A4F577-0683-4BE9-A507-575F28427F9E}" srcOrd="0" destOrd="0" presId="urn:microsoft.com/office/officeart/2005/8/layout/hierarchy2"/>
    <dgm:cxn modelId="{375A20BE-ADCC-41EB-95D4-0C7AF2459455}" type="presParOf" srcId="{DE7B7A90-9F96-4458-AC41-B5D5AF2BEFF9}" destId="{AC5438A2-3258-4A1C-B17A-700AC96FB03E}" srcOrd="3" destOrd="0" presId="urn:microsoft.com/office/officeart/2005/8/layout/hierarchy2"/>
    <dgm:cxn modelId="{DE370AF7-AD6B-41DC-B393-6C772F26B3BE}" type="presParOf" srcId="{AC5438A2-3258-4A1C-B17A-700AC96FB03E}" destId="{1CF2AD78-1B64-49AA-BCF4-93E58E67FBA4}" srcOrd="0" destOrd="0" presId="urn:microsoft.com/office/officeart/2005/8/layout/hierarchy2"/>
    <dgm:cxn modelId="{E4826191-2566-4D32-8C89-F3CE41CB69ED}" type="presParOf" srcId="{AC5438A2-3258-4A1C-B17A-700AC96FB03E}" destId="{4FC68685-F74F-44D5-8C67-F0C14E29D901}" srcOrd="1" destOrd="0" presId="urn:microsoft.com/office/officeart/2005/8/layout/hierarchy2"/>
    <dgm:cxn modelId="{BEB3A3AB-AEBE-4CEF-9E6A-39E7242D461B}" type="presParOf" srcId="{4FC68685-F74F-44D5-8C67-F0C14E29D901}" destId="{C3D5EA80-559D-4BEE-83DA-93000EFC0ED9}" srcOrd="0" destOrd="0" presId="urn:microsoft.com/office/officeart/2005/8/layout/hierarchy2"/>
    <dgm:cxn modelId="{6912C05D-9F8C-44FE-ACC3-0EA041AAFBE4}" type="presParOf" srcId="{C3D5EA80-559D-4BEE-83DA-93000EFC0ED9}" destId="{2A71E4BA-E4AD-4A60-902D-01141E4A722B}" srcOrd="0" destOrd="0" presId="urn:microsoft.com/office/officeart/2005/8/layout/hierarchy2"/>
    <dgm:cxn modelId="{43058171-F1FA-4AB5-AE13-462FFF05111A}" type="presParOf" srcId="{4FC68685-F74F-44D5-8C67-F0C14E29D901}" destId="{F123C6F4-FC40-4B3C-9DF8-2636FAB50434}" srcOrd="1" destOrd="0" presId="urn:microsoft.com/office/officeart/2005/8/layout/hierarchy2"/>
    <dgm:cxn modelId="{F0B7B75C-F5C8-441D-803C-D339EE235EAC}" type="presParOf" srcId="{F123C6F4-FC40-4B3C-9DF8-2636FAB50434}" destId="{1561BABF-A188-4850-9C8C-48452B5E7FB5}" srcOrd="0" destOrd="0" presId="urn:microsoft.com/office/officeart/2005/8/layout/hierarchy2"/>
    <dgm:cxn modelId="{484AB203-8D19-4CC5-9251-9DC56C0C85DB}" type="presParOf" srcId="{F123C6F4-FC40-4B3C-9DF8-2636FAB50434}" destId="{07903630-5679-4163-8380-22B2262802F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D4A6B9-3BED-409E-AB88-2A4A88DAA067}" type="presOf" srcId="{1D0857E2-2979-4505-BD9E-44459E1CA02A}" destId="{CACE6F89-D039-4D6E-B8D7-6A0452A528C5}" srcOrd="0" destOrd="0" presId="urn:microsoft.com/office/officeart/2005/8/layout/chevron1"/>
    <dgm:cxn modelId="{38BBEAA9-1801-44FC-92AB-FDA8F45DF55A}" type="presOf" srcId="{FF7B9FA9-294F-431A-9A33-70B56EC629FD}" destId="{4D193FFC-A328-4C14-9857-7495C13C573D}" srcOrd="0" destOrd="0" presId="urn:microsoft.com/office/officeart/2005/8/layout/chevron1"/>
    <dgm:cxn modelId="{9CC1A090-F6DA-4D77-9642-FC39D782F465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A268693-A2AB-468C-8CE8-914FF0DCB8DA}" type="presOf" srcId="{E93C1B18-C662-4A6E-AB00-495A0BE22690}" destId="{3F26EB02-B10D-47A7-B3BD-FB7723C53031}" srcOrd="0" destOrd="0" presId="urn:microsoft.com/office/officeart/2005/8/layout/chevron1"/>
    <dgm:cxn modelId="{F4CF48E9-B6EB-440E-83BC-2E327EAE363E}" type="presParOf" srcId="{CACE6F89-D039-4D6E-B8D7-6A0452A528C5}" destId="{3F26EB02-B10D-47A7-B3BD-FB7723C53031}" srcOrd="0" destOrd="0" presId="urn:microsoft.com/office/officeart/2005/8/layout/chevron1"/>
    <dgm:cxn modelId="{05FA16FF-88B2-447F-A2FF-F51A2E0F763D}" type="presParOf" srcId="{CACE6F89-D039-4D6E-B8D7-6A0452A528C5}" destId="{D13D365E-CF09-403E-9ACC-466DB0F32D20}" srcOrd="1" destOrd="0" presId="urn:microsoft.com/office/officeart/2005/8/layout/chevron1"/>
    <dgm:cxn modelId="{211D7D7E-2C71-4BBF-B449-D42F422F87E0}" type="presParOf" srcId="{CACE6F89-D039-4D6E-B8D7-6A0452A528C5}" destId="{4D193FFC-A328-4C14-9857-7495C13C573D}" srcOrd="2" destOrd="0" presId="urn:microsoft.com/office/officeart/2005/8/layout/chevron1"/>
    <dgm:cxn modelId="{92BD88EF-C170-4DC6-A30E-F81D4D94D88D}" type="presParOf" srcId="{CACE6F89-D039-4D6E-B8D7-6A0452A528C5}" destId="{2437B48D-B5F7-40F7-BB36-A52A68D6FEBD}" srcOrd="3" destOrd="0" presId="urn:microsoft.com/office/officeart/2005/8/layout/chevron1"/>
    <dgm:cxn modelId="{756EC568-1FCF-4CD8-8143-4DE87C939B3E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40FFFB-B32B-46D9-86E2-F71839F4197A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F4EADD49-0EEA-48E3-BCD0-B6067B6E0023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F0C56037-CC00-4083-9403-007A7AA599BA}" type="presOf" srcId="{FF7B9FA9-294F-431A-9A33-70B56EC629FD}" destId="{4D193FFC-A328-4C14-9857-7495C13C573D}" srcOrd="0" destOrd="0" presId="urn:microsoft.com/office/officeart/2005/8/layout/chevron1"/>
    <dgm:cxn modelId="{D3C9B74E-CB3B-4020-90E1-58EB86499834}" type="presOf" srcId="{E93C1B18-C662-4A6E-AB00-495A0BE22690}" destId="{3F26EB02-B10D-47A7-B3BD-FB7723C53031}" srcOrd="0" destOrd="0" presId="urn:microsoft.com/office/officeart/2005/8/layout/chevron1"/>
    <dgm:cxn modelId="{77B8C9D2-2B9E-4088-9C51-219C9E88D706}" type="presParOf" srcId="{CACE6F89-D039-4D6E-B8D7-6A0452A528C5}" destId="{3F26EB02-B10D-47A7-B3BD-FB7723C53031}" srcOrd="0" destOrd="0" presId="urn:microsoft.com/office/officeart/2005/8/layout/chevron1"/>
    <dgm:cxn modelId="{1F93A0A2-6884-4944-B0A1-FF9BE556B669}" type="presParOf" srcId="{CACE6F89-D039-4D6E-B8D7-6A0452A528C5}" destId="{D13D365E-CF09-403E-9ACC-466DB0F32D20}" srcOrd="1" destOrd="0" presId="urn:microsoft.com/office/officeart/2005/8/layout/chevron1"/>
    <dgm:cxn modelId="{F4C56EF8-1C99-4812-A043-F39C2C33E6C3}" type="presParOf" srcId="{CACE6F89-D039-4D6E-B8D7-6A0452A528C5}" destId="{4D193FFC-A328-4C14-9857-7495C13C573D}" srcOrd="2" destOrd="0" presId="urn:microsoft.com/office/officeart/2005/8/layout/chevron1"/>
    <dgm:cxn modelId="{06B5BB0C-DF81-4CF4-83C6-C4D8C7FB0E0C}" type="presParOf" srcId="{CACE6F89-D039-4D6E-B8D7-6A0452A528C5}" destId="{2437B48D-B5F7-40F7-BB36-A52A68D6FEBD}" srcOrd="3" destOrd="0" presId="urn:microsoft.com/office/officeart/2005/8/layout/chevron1"/>
    <dgm:cxn modelId="{1D6DBC72-021B-404B-A4B0-AC39E1BB0030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57995D95-5321-4F77-A899-7EE4EE72648C}" type="presOf" srcId="{E93C1B18-C662-4A6E-AB00-495A0BE22690}" destId="{3F26EB02-B10D-47A7-B3BD-FB7723C53031}" srcOrd="0" destOrd="0" presId="urn:microsoft.com/office/officeart/2005/8/layout/chevron1"/>
    <dgm:cxn modelId="{ACBC806A-F3BB-481E-8D67-CF194FB04E69}" type="presOf" srcId="{627E59C9-C641-4E1A-9C72-05E190D9D56D}" destId="{8EC98C11-D9EC-4A80-88FD-B7AF69152BE7}" srcOrd="0" destOrd="0" presId="urn:microsoft.com/office/officeart/2005/8/layout/chevron1"/>
    <dgm:cxn modelId="{57EDD807-8FC4-4E5E-9B13-44AA97B75218}" type="presOf" srcId="{FF7B9FA9-294F-431A-9A33-70B56EC629FD}" destId="{4D193FFC-A328-4C14-9857-7495C13C573D}" srcOrd="0" destOrd="0" presId="urn:microsoft.com/office/officeart/2005/8/layout/chevron1"/>
    <dgm:cxn modelId="{AFB58642-615F-4B59-9740-97AB225343E0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A2EC7E88-F8AD-4DEF-AE82-5CA05FF4C818}" type="presParOf" srcId="{CACE6F89-D039-4D6E-B8D7-6A0452A528C5}" destId="{3F26EB02-B10D-47A7-B3BD-FB7723C53031}" srcOrd="0" destOrd="0" presId="urn:microsoft.com/office/officeart/2005/8/layout/chevron1"/>
    <dgm:cxn modelId="{E6FAB9D4-F2E5-4688-B4E0-8BF012C11378}" type="presParOf" srcId="{CACE6F89-D039-4D6E-B8D7-6A0452A528C5}" destId="{D13D365E-CF09-403E-9ACC-466DB0F32D20}" srcOrd="1" destOrd="0" presId="urn:microsoft.com/office/officeart/2005/8/layout/chevron1"/>
    <dgm:cxn modelId="{336B83FD-BBB2-4967-9189-104EA8069DB9}" type="presParOf" srcId="{CACE6F89-D039-4D6E-B8D7-6A0452A528C5}" destId="{4D193FFC-A328-4C14-9857-7495C13C573D}" srcOrd="2" destOrd="0" presId="urn:microsoft.com/office/officeart/2005/8/layout/chevron1"/>
    <dgm:cxn modelId="{9FD4C2E0-D3A6-42BB-9C97-368367D645E6}" type="presParOf" srcId="{CACE6F89-D039-4D6E-B8D7-6A0452A528C5}" destId="{2437B48D-B5F7-40F7-BB36-A52A68D6FEBD}" srcOrd="3" destOrd="0" presId="urn:microsoft.com/office/officeart/2005/8/layout/chevron1"/>
    <dgm:cxn modelId="{DD03163F-6CEE-4B19-B7D6-7655A8AE00E3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D2511AA-D45A-4E26-8B03-AA41DE10DD1A}" type="presOf" srcId="{FF7B9FA9-294F-431A-9A33-70B56EC629FD}" destId="{4D193FFC-A328-4C14-9857-7495C13C573D}" srcOrd="0" destOrd="0" presId="urn:microsoft.com/office/officeart/2005/8/layout/chevron1"/>
    <dgm:cxn modelId="{49FC6883-4BA0-48FD-B6E1-701DDEBD32E6}" type="presOf" srcId="{627E59C9-C641-4E1A-9C72-05E190D9D56D}" destId="{8EC98C11-D9EC-4A80-88FD-B7AF69152BE7}" srcOrd="0" destOrd="0" presId="urn:microsoft.com/office/officeart/2005/8/layout/chevron1"/>
    <dgm:cxn modelId="{2D4FAD39-9486-44CC-9B75-73E74BBF5C09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238E6DC-A847-41CA-879D-A1B8B9256CA1}" type="presOf" srcId="{1D0857E2-2979-4505-BD9E-44459E1CA02A}" destId="{CACE6F89-D039-4D6E-B8D7-6A0452A528C5}" srcOrd="0" destOrd="0" presId="urn:microsoft.com/office/officeart/2005/8/layout/chevron1"/>
    <dgm:cxn modelId="{2038DA03-E1DD-4F97-87D2-A9E72EA978CB}" type="presParOf" srcId="{CACE6F89-D039-4D6E-B8D7-6A0452A528C5}" destId="{3F26EB02-B10D-47A7-B3BD-FB7723C53031}" srcOrd="0" destOrd="0" presId="urn:microsoft.com/office/officeart/2005/8/layout/chevron1"/>
    <dgm:cxn modelId="{DE2DCB5F-4A82-4F66-AEE4-85571B331514}" type="presParOf" srcId="{CACE6F89-D039-4D6E-B8D7-6A0452A528C5}" destId="{D13D365E-CF09-403E-9ACC-466DB0F32D20}" srcOrd="1" destOrd="0" presId="urn:microsoft.com/office/officeart/2005/8/layout/chevron1"/>
    <dgm:cxn modelId="{92F94B72-80A9-4061-8E83-742F0336496F}" type="presParOf" srcId="{CACE6F89-D039-4D6E-B8D7-6A0452A528C5}" destId="{4D193FFC-A328-4C14-9857-7495C13C573D}" srcOrd="2" destOrd="0" presId="urn:microsoft.com/office/officeart/2005/8/layout/chevron1"/>
    <dgm:cxn modelId="{C572E4AD-60A7-41B4-98CD-C28E57656B10}" type="presParOf" srcId="{CACE6F89-D039-4D6E-B8D7-6A0452A528C5}" destId="{2437B48D-B5F7-40F7-BB36-A52A68D6FEBD}" srcOrd="3" destOrd="0" presId="urn:microsoft.com/office/officeart/2005/8/layout/chevron1"/>
    <dgm:cxn modelId="{CCFD5807-EDC4-493A-B56E-AC8510287D51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EC08C5-A8B8-41ED-8F45-0C16593A1D7B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AA78FE8-08A2-4797-9CDA-23EA777519D8}" type="presOf" srcId="{1D0857E2-2979-4505-BD9E-44459E1CA02A}" destId="{CACE6F89-D039-4D6E-B8D7-6A0452A528C5}" srcOrd="0" destOrd="0" presId="urn:microsoft.com/office/officeart/2005/8/layout/chevron1"/>
    <dgm:cxn modelId="{4D945A14-9EA3-4444-B5C6-A975C7AAE880}" type="presOf" srcId="{E93C1B18-C662-4A6E-AB00-495A0BE22690}" destId="{3F26EB02-B10D-47A7-B3BD-FB7723C53031}" srcOrd="0" destOrd="0" presId="urn:microsoft.com/office/officeart/2005/8/layout/chevron1"/>
    <dgm:cxn modelId="{CD8F3E8E-7C87-4335-984C-AA4059C74695}" type="presOf" srcId="{FF7B9FA9-294F-431A-9A33-70B56EC629FD}" destId="{4D193FFC-A328-4C14-9857-7495C13C573D}" srcOrd="0" destOrd="0" presId="urn:microsoft.com/office/officeart/2005/8/layout/chevron1"/>
    <dgm:cxn modelId="{91956656-1725-470E-AEB5-C026492E1151}" type="presParOf" srcId="{CACE6F89-D039-4D6E-B8D7-6A0452A528C5}" destId="{3F26EB02-B10D-47A7-B3BD-FB7723C53031}" srcOrd="0" destOrd="0" presId="urn:microsoft.com/office/officeart/2005/8/layout/chevron1"/>
    <dgm:cxn modelId="{A87BAEF7-6C2C-4261-8D84-4C97B422FBE9}" type="presParOf" srcId="{CACE6F89-D039-4D6E-B8D7-6A0452A528C5}" destId="{D13D365E-CF09-403E-9ACC-466DB0F32D20}" srcOrd="1" destOrd="0" presId="urn:microsoft.com/office/officeart/2005/8/layout/chevron1"/>
    <dgm:cxn modelId="{99FAED71-301E-46D3-A194-C9E36B127DED}" type="presParOf" srcId="{CACE6F89-D039-4D6E-B8D7-6A0452A528C5}" destId="{4D193FFC-A328-4C14-9857-7495C13C573D}" srcOrd="2" destOrd="0" presId="urn:microsoft.com/office/officeart/2005/8/layout/chevron1"/>
    <dgm:cxn modelId="{08113FE0-D09E-479D-AE5E-BE31D248340A}" type="presParOf" srcId="{CACE6F89-D039-4D6E-B8D7-6A0452A528C5}" destId="{2437B48D-B5F7-40F7-BB36-A52A68D6FEBD}" srcOrd="3" destOrd="0" presId="urn:microsoft.com/office/officeart/2005/8/layout/chevron1"/>
    <dgm:cxn modelId="{E0475FF1-16C4-4F4B-B6D4-81447E87C1B2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09BA61-0511-40FF-B6FD-1162AD63D9B4}" type="presOf" srcId="{627E59C9-C641-4E1A-9C72-05E190D9D56D}" destId="{8EC98C11-D9EC-4A80-88FD-B7AF69152BE7}" srcOrd="0" destOrd="0" presId="urn:microsoft.com/office/officeart/2005/8/layout/chevron1"/>
    <dgm:cxn modelId="{927FF14F-3AB2-42F1-8F23-411C572F9523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CE1F09D-695E-4C54-836C-7736BF531BEB}" type="presOf" srcId="{E93C1B18-C662-4A6E-AB00-495A0BE22690}" destId="{3F26EB02-B10D-47A7-B3BD-FB7723C53031}" srcOrd="0" destOrd="0" presId="urn:microsoft.com/office/officeart/2005/8/layout/chevron1"/>
    <dgm:cxn modelId="{11A342E8-AD72-486B-8B88-D4438112A1F7}" type="presOf" srcId="{FF7B9FA9-294F-431A-9A33-70B56EC629FD}" destId="{4D193FFC-A328-4C14-9857-7495C13C573D}" srcOrd="0" destOrd="0" presId="urn:microsoft.com/office/officeart/2005/8/layout/chevron1"/>
    <dgm:cxn modelId="{A8C47128-9DF3-4DE3-B842-2D54838B2E31}" type="presParOf" srcId="{CACE6F89-D039-4D6E-B8D7-6A0452A528C5}" destId="{3F26EB02-B10D-47A7-B3BD-FB7723C53031}" srcOrd="0" destOrd="0" presId="urn:microsoft.com/office/officeart/2005/8/layout/chevron1"/>
    <dgm:cxn modelId="{C2B32DF9-7281-4D98-A432-3AED073573D2}" type="presParOf" srcId="{CACE6F89-D039-4D6E-B8D7-6A0452A528C5}" destId="{D13D365E-CF09-403E-9ACC-466DB0F32D20}" srcOrd="1" destOrd="0" presId="urn:microsoft.com/office/officeart/2005/8/layout/chevron1"/>
    <dgm:cxn modelId="{5C2D45D6-25D9-4843-A4EE-E648FC7F56B3}" type="presParOf" srcId="{CACE6F89-D039-4D6E-B8D7-6A0452A528C5}" destId="{4D193FFC-A328-4C14-9857-7495C13C573D}" srcOrd="2" destOrd="0" presId="urn:microsoft.com/office/officeart/2005/8/layout/chevron1"/>
    <dgm:cxn modelId="{C5B15C69-9552-4613-BFE2-1941CB974316}" type="presParOf" srcId="{CACE6F89-D039-4D6E-B8D7-6A0452A528C5}" destId="{2437B48D-B5F7-40F7-BB36-A52A68D6FEBD}" srcOrd="3" destOrd="0" presId="urn:microsoft.com/office/officeart/2005/8/layout/chevron1"/>
    <dgm:cxn modelId="{96C73FD6-A22C-43CC-BEC9-BCA440BCC667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1FDF9C-7452-40FB-ACF9-2DE160F4337F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079FEA1-D485-4B02-B0FC-D0009367A0FE}" type="presOf" srcId="{FF7B9FA9-294F-431A-9A33-70B56EC629FD}" destId="{4D193FFC-A328-4C14-9857-7495C13C573D}" srcOrd="0" destOrd="0" presId="urn:microsoft.com/office/officeart/2005/8/layout/chevron1"/>
    <dgm:cxn modelId="{870F3B53-8F0D-4ACA-B249-128400B6EAE1}" type="presOf" srcId="{627E59C9-C641-4E1A-9C72-05E190D9D56D}" destId="{8EC98C11-D9EC-4A80-88FD-B7AF69152BE7}" srcOrd="0" destOrd="0" presId="urn:microsoft.com/office/officeart/2005/8/layout/chevron1"/>
    <dgm:cxn modelId="{8ECF7327-206C-445D-AC72-A5D8EB28FA9B}" type="presOf" srcId="{1D0857E2-2979-4505-BD9E-44459E1CA02A}" destId="{CACE6F89-D039-4D6E-B8D7-6A0452A528C5}" srcOrd="0" destOrd="0" presId="urn:microsoft.com/office/officeart/2005/8/layout/chevron1"/>
    <dgm:cxn modelId="{D4B9003F-01E6-47CB-B0C4-531925323566}" type="presParOf" srcId="{CACE6F89-D039-4D6E-B8D7-6A0452A528C5}" destId="{3F26EB02-B10D-47A7-B3BD-FB7723C53031}" srcOrd="0" destOrd="0" presId="urn:microsoft.com/office/officeart/2005/8/layout/chevron1"/>
    <dgm:cxn modelId="{26F854DC-3CBD-4BD0-98B7-3E10EB4662CD}" type="presParOf" srcId="{CACE6F89-D039-4D6E-B8D7-6A0452A528C5}" destId="{D13D365E-CF09-403E-9ACC-466DB0F32D20}" srcOrd="1" destOrd="0" presId="urn:microsoft.com/office/officeart/2005/8/layout/chevron1"/>
    <dgm:cxn modelId="{644A091E-0B4C-4E30-95D4-E81E5CBB62C2}" type="presParOf" srcId="{CACE6F89-D039-4D6E-B8D7-6A0452A528C5}" destId="{4D193FFC-A328-4C14-9857-7495C13C573D}" srcOrd="2" destOrd="0" presId="urn:microsoft.com/office/officeart/2005/8/layout/chevron1"/>
    <dgm:cxn modelId="{53FAAF07-8AF7-4925-97A2-8350F747457E}" type="presParOf" srcId="{CACE6F89-D039-4D6E-B8D7-6A0452A528C5}" destId="{2437B48D-B5F7-40F7-BB36-A52A68D6FEBD}" srcOrd="3" destOrd="0" presId="urn:microsoft.com/office/officeart/2005/8/layout/chevron1"/>
    <dgm:cxn modelId="{35185C54-523F-461B-91EA-ED08194D5675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A05F6D-BAD2-4059-BDCC-CA439762FC4B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A23C2D40-FA34-4D58-B497-4E85EA28149C}" type="presOf" srcId="{1D0857E2-2979-4505-BD9E-44459E1CA02A}" destId="{CACE6F89-D039-4D6E-B8D7-6A0452A528C5}" srcOrd="0" destOrd="0" presId="urn:microsoft.com/office/officeart/2005/8/layout/chevron1"/>
    <dgm:cxn modelId="{F93A3185-78B4-422A-9773-8CF307E44EFC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2195E28-213E-4EB0-A347-6A80DC40C15D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005AD1BB-E60E-4D12-B15B-7113CC34DDC0}" type="presParOf" srcId="{CACE6F89-D039-4D6E-B8D7-6A0452A528C5}" destId="{3F26EB02-B10D-47A7-B3BD-FB7723C53031}" srcOrd="0" destOrd="0" presId="urn:microsoft.com/office/officeart/2005/8/layout/chevron1"/>
    <dgm:cxn modelId="{BCB7BF44-8AB7-4DD9-8EC5-E1839F93362A}" type="presParOf" srcId="{CACE6F89-D039-4D6E-B8D7-6A0452A528C5}" destId="{D13D365E-CF09-403E-9ACC-466DB0F32D20}" srcOrd="1" destOrd="0" presId="urn:microsoft.com/office/officeart/2005/8/layout/chevron1"/>
    <dgm:cxn modelId="{44A3B5A3-7CB1-447F-AC72-EBFA2B1C7EA1}" type="presParOf" srcId="{CACE6F89-D039-4D6E-B8D7-6A0452A528C5}" destId="{4D193FFC-A328-4C14-9857-7495C13C573D}" srcOrd="2" destOrd="0" presId="urn:microsoft.com/office/officeart/2005/8/layout/chevron1"/>
    <dgm:cxn modelId="{25592B3B-4187-43E4-B62F-E9517B25639A}" type="presParOf" srcId="{CACE6F89-D039-4D6E-B8D7-6A0452A528C5}" destId="{2437B48D-B5F7-40F7-BB36-A52A68D6FEBD}" srcOrd="3" destOrd="0" presId="urn:microsoft.com/office/officeart/2005/8/layout/chevron1"/>
    <dgm:cxn modelId="{897CA83A-7AAE-4831-9F21-C2F26AE37ADD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ACA3D14-6C9C-4006-A251-6975B1D0CB17}" type="presOf" srcId="{FF7B9FA9-294F-431A-9A33-70B56EC629FD}" destId="{4D193FFC-A328-4C14-9857-7495C13C573D}" srcOrd="0" destOrd="0" presId="urn:microsoft.com/office/officeart/2005/8/layout/chevron1"/>
    <dgm:cxn modelId="{53353366-D699-4CA2-AD73-3AFDB99BC965}" type="presOf" srcId="{627E59C9-C641-4E1A-9C72-05E190D9D56D}" destId="{8EC98C11-D9EC-4A80-88FD-B7AF69152BE7}" srcOrd="0" destOrd="0" presId="urn:microsoft.com/office/officeart/2005/8/layout/chevron1"/>
    <dgm:cxn modelId="{95A5FB59-9EC1-439F-BA37-A70817753FAA}" type="presOf" srcId="{1D0857E2-2979-4505-BD9E-44459E1CA02A}" destId="{CACE6F89-D039-4D6E-B8D7-6A0452A528C5}" srcOrd="0" destOrd="0" presId="urn:microsoft.com/office/officeart/2005/8/layout/chevron1"/>
    <dgm:cxn modelId="{1D60B62D-EAE0-463C-8B99-B9297DF9F70D}" type="presOf" srcId="{E93C1B18-C662-4A6E-AB00-495A0BE22690}" destId="{3F26EB02-B10D-47A7-B3BD-FB7723C53031}" srcOrd="0" destOrd="0" presId="urn:microsoft.com/office/officeart/2005/8/layout/chevron1"/>
    <dgm:cxn modelId="{B02C560D-3F0D-4E7D-847C-B662B6CEE5BF}" type="presParOf" srcId="{CACE6F89-D039-4D6E-B8D7-6A0452A528C5}" destId="{3F26EB02-B10D-47A7-B3BD-FB7723C53031}" srcOrd="0" destOrd="0" presId="urn:microsoft.com/office/officeart/2005/8/layout/chevron1"/>
    <dgm:cxn modelId="{CCB19E8B-63CE-488B-9AEE-891459BBCA0F}" type="presParOf" srcId="{CACE6F89-D039-4D6E-B8D7-6A0452A528C5}" destId="{D13D365E-CF09-403E-9ACC-466DB0F32D20}" srcOrd="1" destOrd="0" presId="urn:microsoft.com/office/officeart/2005/8/layout/chevron1"/>
    <dgm:cxn modelId="{83C010F4-155F-4B26-AF94-3C6FD02F038D}" type="presParOf" srcId="{CACE6F89-D039-4D6E-B8D7-6A0452A528C5}" destId="{4D193FFC-A328-4C14-9857-7495C13C573D}" srcOrd="2" destOrd="0" presId="urn:microsoft.com/office/officeart/2005/8/layout/chevron1"/>
    <dgm:cxn modelId="{F9A70DDF-E58D-48FC-94DA-3E37783B4737}" type="presParOf" srcId="{CACE6F89-D039-4D6E-B8D7-6A0452A528C5}" destId="{2437B48D-B5F7-40F7-BB36-A52A68D6FEBD}" srcOrd="3" destOrd="0" presId="urn:microsoft.com/office/officeart/2005/8/layout/chevron1"/>
    <dgm:cxn modelId="{8DDD1597-B4DE-4388-A0AD-21E07FBC62BA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001BBE-02AC-4617-927A-B487BF681E14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8CCFD59C-71DA-4AF4-B3D3-155DCBF698C7}" type="presOf" srcId="{FF7B9FA9-294F-431A-9A33-70B56EC629FD}" destId="{4D193FFC-A328-4C14-9857-7495C13C573D}" srcOrd="0" destOrd="0" presId="urn:microsoft.com/office/officeart/2005/8/layout/chevron1"/>
    <dgm:cxn modelId="{72C21F1B-E73D-4AA2-B778-D0BAE6D91A77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24581E23-7404-477C-A7B5-866A2A385432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C19E9C8-47C6-4B01-8229-2185B8A049B7}" type="presParOf" srcId="{CACE6F89-D039-4D6E-B8D7-6A0452A528C5}" destId="{3F26EB02-B10D-47A7-B3BD-FB7723C53031}" srcOrd="0" destOrd="0" presId="urn:microsoft.com/office/officeart/2005/8/layout/chevron1"/>
    <dgm:cxn modelId="{947B2D0F-FFB7-43FF-A072-E822A8CFB623}" type="presParOf" srcId="{CACE6F89-D039-4D6E-B8D7-6A0452A528C5}" destId="{D13D365E-CF09-403E-9ACC-466DB0F32D20}" srcOrd="1" destOrd="0" presId="urn:microsoft.com/office/officeart/2005/8/layout/chevron1"/>
    <dgm:cxn modelId="{5C6870B5-8187-4A42-B6DB-245E56D7FB9A}" type="presParOf" srcId="{CACE6F89-D039-4D6E-B8D7-6A0452A528C5}" destId="{4D193FFC-A328-4C14-9857-7495C13C573D}" srcOrd="2" destOrd="0" presId="urn:microsoft.com/office/officeart/2005/8/layout/chevron1"/>
    <dgm:cxn modelId="{6BE3DB2C-5D47-4CA8-9658-9532F31CF5FA}" type="presParOf" srcId="{CACE6F89-D039-4D6E-B8D7-6A0452A528C5}" destId="{2437B48D-B5F7-40F7-BB36-A52A68D6FEBD}" srcOrd="3" destOrd="0" presId="urn:microsoft.com/office/officeart/2005/8/layout/chevron1"/>
    <dgm:cxn modelId="{BC256B11-90E8-4BC8-AF81-E02C5E9377B4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94B4DF8-2A53-4F53-96A8-4A4F0B9CBBBE}" type="presOf" srcId="{1D0857E2-2979-4505-BD9E-44459E1CA02A}" destId="{CACE6F89-D039-4D6E-B8D7-6A0452A528C5}" srcOrd="0" destOrd="0" presId="urn:microsoft.com/office/officeart/2005/8/layout/chevron1"/>
    <dgm:cxn modelId="{12F391D6-7082-4A1D-ABED-0A9A9138E6F0}" type="presOf" srcId="{FF7B9FA9-294F-431A-9A33-70B56EC629FD}" destId="{4D193FFC-A328-4C14-9857-7495C13C573D}" srcOrd="0" destOrd="0" presId="urn:microsoft.com/office/officeart/2005/8/layout/chevron1"/>
    <dgm:cxn modelId="{B23D6879-7119-4223-AA20-7256FDF6D265}" type="presOf" srcId="{627E59C9-C641-4E1A-9C72-05E190D9D56D}" destId="{8EC98C11-D9EC-4A80-88FD-B7AF69152BE7}" srcOrd="0" destOrd="0" presId="urn:microsoft.com/office/officeart/2005/8/layout/chevron1"/>
    <dgm:cxn modelId="{DE9FB881-1038-4329-A7FF-EBEA8C86106F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9013633B-A583-446C-85F3-35633A839681}" type="presParOf" srcId="{CACE6F89-D039-4D6E-B8D7-6A0452A528C5}" destId="{3F26EB02-B10D-47A7-B3BD-FB7723C53031}" srcOrd="0" destOrd="0" presId="urn:microsoft.com/office/officeart/2005/8/layout/chevron1"/>
    <dgm:cxn modelId="{FFC6210B-26D6-432D-93A3-804FE1BD41EF}" type="presParOf" srcId="{CACE6F89-D039-4D6E-B8D7-6A0452A528C5}" destId="{D13D365E-CF09-403E-9ACC-466DB0F32D20}" srcOrd="1" destOrd="0" presId="urn:microsoft.com/office/officeart/2005/8/layout/chevron1"/>
    <dgm:cxn modelId="{042A0CDB-076C-4554-B0AF-E1ACA1F07E60}" type="presParOf" srcId="{CACE6F89-D039-4D6E-B8D7-6A0452A528C5}" destId="{4D193FFC-A328-4C14-9857-7495C13C573D}" srcOrd="2" destOrd="0" presId="urn:microsoft.com/office/officeart/2005/8/layout/chevron1"/>
    <dgm:cxn modelId="{243A0464-D938-49E0-8241-E1E973EDFA35}" type="presParOf" srcId="{CACE6F89-D039-4D6E-B8D7-6A0452A528C5}" destId="{2437B48D-B5F7-40F7-BB36-A52A68D6FEBD}" srcOrd="3" destOrd="0" presId="urn:microsoft.com/office/officeart/2005/8/layout/chevron1"/>
    <dgm:cxn modelId="{B21ABB00-F8CA-4A9A-9AED-C5725E896144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A53D6F-B83C-4688-ABD8-DA9867307482}" type="presOf" srcId="{E93C1B18-C662-4A6E-AB00-495A0BE22690}" destId="{3F26EB02-B10D-47A7-B3BD-FB7723C53031}" srcOrd="0" destOrd="0" presId="urn:microsoft.com/office/officeart/2005/8/layout/chevron1"/>
    <dgm:cxn modelId="{9D8346D1-D954-4250-8CEC-F5F77D058FE6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A0427F6-9738-4015-B818-D6B7FC9CB7BE}" type="presOf" srcId="{1D0857E2-2979-4505-BD9E-44459E1CA02A}" destId="{CACE6F89-D039-4D6E-B8D7-6A0452A528C5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B42EC12-F2E6-406E-8487-21FB40988A14}" type="presOf" srcId="{627E59C9-C641-4E1A-9C72-05E190D9D56D}" destId="{8EC98C11-D9EC-4A80-88FD-B7AF69152BE7}" srcOrd="0" destOrd="0" presId="urn:microsoft.com/office/officeart/2005/8/layout/chevron1"/>
    <dgm:cxn modelId="{12EB4618-D175-4523-A9EC-D307697B80BA}" type="presParOf" srcId="{CACE6F89-D039-4D6E-B8D7-6A0452A528C5}" destId="{3F26EB02-B10D-47A7-B3BD-FB7723C53031}" srcOrd="0" destOrd="0" presId="urn:microsoft.com/office/officeart/2005/8/layout/chevron1"/>
    <dgm:cxn modelId="{82A67CC8-8C1B-4A23-BD70-AD4D7C2D8DA9}" type="presParOf" srcId="{CACE6F89-D039-4D6E-B8D7-6A0452A528C5}" destId="{D13D365E-CF09-403E-9ACC-466DB0F32D20}" srcOrd="1" destOrd="0" presId="urn:microsoft.com/office/officeart/2005/8/layout/chevron1"/>
    <dgm:cxn modelId="{86D72F94-EA87-478A-9F98-DE15D39DF027}" type="presParOf" srcId="{CACE6F89-D039-4D6E-B8D7-6A0452A528C5}" destId="{4D193FFC-A328-4C14-9857-7495C13C573D}" srcOrd="2" destOrd="0" presId="urn:microsoft.com/office/officeart/2005/8/layout/chevron1"/>
    <dgm:cxn modelId="{10F70195-9567-4F23-A4C6-60863AF54265}" type="presParOf" srcId="{CACE6F89-D039-4D6E-B8D7-6A0452A528C5}" destId="{2437B48D-B5F7-40F7-BB36-A52A68D6FEBD}" srcOrd="3" destOrd="0" presId="urn:microsoft.com/office/officeart/2005/8/layout/chevron1"/>
    <dgm:cxn modelId="{D6325B4A-6481-48E7-AED0-0EAFC60F5F15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A4A755-7877-4AC5-8EBD-65B97DAF323E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30ED6CF-2773-43AD-A809-C06479D823D4}" type="presOf" srcId="{FF7B9FA9-294F-431A-9A33-70B56EC629FD}" destId="{4D193FFC-A328-4C14-9857-7495C13C573D}" srcOrd="0" destOrd="0" presId="urn:microsoft.com/office/officeart/2005/8/layout/chevron1"/>
    <dgm:cxn modelId="{B7084CFE-AD4E-4B2C-A95F-EA4370DF38E9}" type="presOf" srcId="{627E59C9-C641-4E1A-9C72-05E190D9D56D}" destId="{8EC98C11-D9EC-4A80-88FD-B7AF69152BE7}" srcOrd="0" destOrd="0" presId="urn:microsoft.com/office/officeart/2005/8/layout/chevron1"/>
    <dgm:cxn modelId="{B7157B35-C85C-4AAD-8847-9F1C544B719B}" type="presOf" srcId="{E93C1B18-C662-4A6E-AB00-495A0BE22690}" destId="{3F26EB02-B10D-47A7-B3BD-FB7723C53031}" srcOrd="0" destOrd="0" presId="urn:microsoft.com/office/officeart/2005/8/layout/chevron1"/>
    <dgm:cxn modelId="{281730E8-D0D6-4DB1-B8BC-E722569354F7}" type="presParOf" srcId="{CACE6F89-D039-4D6E-B8D7-6A0452A528C5}" destId="{3F26EB02-B10D-47A7-B3BD-FB7723C53031}" srcOrd="0" destOrd="0" presId="urn:microsoft.com/office/officeart/2005/8/layout/chevron1"/>
    <dgm:cxn modelId="{6BA38C48-3336-47AE-B032-78F9FB6D7A2F}" type="presParOf" srcId="{CACE6F89-D039-4D6E-B8D7-6A0452A528C5}" destId="{D13D365E-CF09-403E-9ACC-466DB0F32D20}" srcOrd="1" destOrd="0" presId="urn:microsoft.com/office/officeart/2005/8/layout/chevron1"/>
    <dgm:cxn modelId="{DF918929-B67D-48D6-B9AE-853FCCE12E30}" type="presParOf" srcId="{CACE6F89-D039-4D6E-B8D7-6A0452A528C5}" destId="{4D193FFC-A328-4C14-9857-7495C13C573D}" srcOrd="2" destOrd="0" presId="urn:microsoft.com/office/officeart/2005/8/layout/chevron1"/>
    <dgm:cxn modelId="{AD1E8C9B-4C05-4A74-9927-C42B6CD116D3}" type="presParOf" srcId="{CACE6F89-D039-4D6E-B8D7-6A0452A528C5}" destId="{2437B48D-B5F7-40F7-BB36-A52A68D6FEBD}" srcOrd="3" destOrd="0" presId="urn:microsoft.com/office/officeart/2005/8/layout/chevron1"/>
    <dgm:cxn modelId="{3E77D575-5EBF-4B2B-AAAE-5620A2EAA6BB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215C83-130B-4925-AA12-9C255487A941}" type="presOf" srcId="{E93C1B18-C662-4A6E-AB00-495A0BE22690}" destId="{3F26EB02-B10D-47A7-B3BD-FB7723C53031}" srcOrd="0" destOrd="0" presId="urn:microsoft.com/office/officeart/2005/8/layout/chevron1"/>
    <dgm:cxn modelId="{731D921A-0AF5-4601-8F5A-7268503D5F0A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D5560F9-C25E-45E3-9E30-0DBED2DB53A0}" type="presOf" srcId="{627E59C9-C641-4E1A-9C72-05E190D9D56D}" destId="{8EC98C11-D9EC-4A80-88FD-B7AF69152BE7}" srcOrd="0" destOrd="0" presId="urn:microsoft.com/office/officeart/2005/8/layout/chevron1"/>
    <dgm:cxn modelId="{19E8452E-2DEA-4166-B7CC-48023281C3A1}" type="presOf" srcId="{1D0857E2-2979-4505-BD9E-44459E1CA02A}" destId="{CACE6F89-D039-4D6E-B8D7-6A0452A528C5}" srcOrd="0" destOrd="0" presId="urn:microsoft.com/office/officeart/2005/8/layout/chevron1"/>
    <dgm:cxn modelId="{0FD66999-3CC7-4A15-B7BB-A0E124293F11}" type="presParOf" srcId="{CACE6F89-D039-4D6E-B8D7-6A0452A528C5}" destId="{3F26EB02-B10D-47A7-B3BD-FB7723C53031}" srcOrd="0" destOrd="0" presId="urn:microsoft.com/office/officeart/2005/8/layout/chevron1"/>
    <dgm:cxn modelId="{0413ADE4-5C4F-40BB-AF73-60997F63D48D}" type="presParOf" srcId="{CACE6F89-D039-4D6E-B8D7-6A0452A528C5}" destId="{D13D365E-CF09-403E-9ACC-466DB0F32D20}" srcOrd="1" destOrd="0" presId="urn:microsoft.com/office/officeart/2005/8/layout/chevron1"/>
    <dgm:cxn modelId="{042AD67D-4397-4BD8-9506-89C443D02B1E}" type="presParOf" srcId="{CACE6F89-D039-4D6E-B8D7-6A0452A528C5}" destId="{4D193FFC-A328-4C14-9857-7495C13C573D}" srcOrd="2" destOrd="0" presId="urn:microsoft.com/office/officeart/2005/8/layout/chevron1"/>
    <dgm:cxn modelId="{60DFAB7C-77CD-4487-AE19-5B70982DD2DC}" type="presParOf" srcId="{CACE6F89-D039-4D6E-B8D7-6A0452A528C5}" destId="{2437B48D-B5F7-40F7-BB36-A52A68D6FEBD}" srcOrd="3" destOrd="0" presId="urn:microsoft.com/office/officeart/2005/8/layout/chevron1"/>
    <dgm:cxn modelId="{73BBE6A8-37BB-48AF-AA89-CDDE295A1B60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7A56-ABF8-443E-8246-C59A4AE452CF}">
      <dsp:nvSpPr>
        <dsp:cNvPr id="0" name=""/>
        <dsp:cNvSpPr/>
      </dsp:nvSpPr>
      <dsp:spPr>
        <a:xfrm>
          <a:off x="6664086" y="1714512"/>
          <a:ext cx="1087548" cy="18823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گرایش های غالب در این زمینه</a:t>
          </a:r>
          <a:endParaRPr lang="en-US" sz="2000" kern="1200" dirty="0">
            <a:cs typeface="B Nazanin" pitchFamily="2" charset="-78"/>
          </a:endParaRPr>
        </a:p>
      </dsp:txBody>
      <dsp:txXfrm>
        <a:off x="6695939" y="1746365"/>
        <a:ext cx="1023842" cy="1818634"/>
      </dsp:txXfrm>
    </dsp:sp>
    <dsp:sp modelId="{AEF90737-3292-4FFC-9037-C95347248F5B}">
      <dsp:nvSpPr>
        <dsp:cNvPr id="0" name=""/>
        <dsp:cNvSpPr/>
      </dsp:nvSpPr>
      <dsp:spPr>
        <a:xfrm rot="15676654">
          <a:off x="5889026" y="1986909"/>
          <a:ext cx="134600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346001" y="35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28377" y="1956815"/>
        <a:ext cx="67300" cy="67300"/>
      </dsp:txXfrm>
    </dsp:sp>
    <dsp:sp modelId="{BC2FCD9C-75A5-4050-8A9A-EFF46DED3D1D}">
      <dsp:nvSpPr>
        <dsp:cNvPr id="0" name=""/>
        <dsp:cNvSpPr/>
      </dsp:nvSpPr>
      <dsp:spPr>
        <a:xfrm>
          <a:off x="5500728" y="364480"/>
          <a:ext cx="959239" cy="19215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طرفداران اصطلاح ”اسلامی کردن علوم اجتماعی“</a:t>
          </a:r>
          <a:endParaRPr lang="en-US" sz="2000" kern="1200" dirty="0">
            <a:cs typeface="B Nazanin" pitchFamily="2" charset="-78"/>
          </a:endParaRPr>
        </a:p>
      </dsp:txBody>
      <dsp:txXfrm>
        <a:off x="5528823" y="392575"/>
        <a:ext cx="903049" cy="1865346"/>
      </dsp:txXfrm>
    </dsp:sp>
    <dsp:sp modelId="{20263AAE-A261-4A52-89BC-43D98C9C19D4}">
      <dsp:nvSpPr>
        <dsp:cNvPr id="0" name=""/>
        <dsp:cNvSpPr/>
      </dsp:nvSpPr>
      <dsp:spPr>
        <a:xfrm rot="10802593">
          <a:off x="5402912" y="1321655"/>
          <a:ext cx="97815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97815" y="355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449375" y="1322766"/>
        <a:ext cx="4890" cy="4890"/>
      </dsp:txXfrm>
    </dsp:sp>
    <dsp:sp modelId="{6461E222-D629-4CF9-90E1-67E9DC09AE25}">
      <dsp:nvSpPr>
        <dsp:cNvPr id="0" name=""/>
        <dsp:cNvSpPr/>
      </dsp:nvSpPr>
      <dsp:spPr>
        <a:xfrm>
          <a:off x="38980" y="0"/>
          <a:ext cx="5363931" cy="26503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تاکید بر رنگ اسلامی دادن به علوم اجتماعی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تصحیح روند علوم اجتماعی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نقد جدی علوم اجتماعی در پرتو بینش اسلامی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کنار نهادن هر آنچه توان مقابله با نقد را ندارد 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ایجاد تحول مستقل و اصیل در مسائل مربوط به معرفت بشری از دیدگاه اسلامی با بهره گیری از علوم غربی مورد تایید دین</a:t>
          </a:r>
          <a:endParaRPr lang="en-US" sz="1800" kern="1200" dirty="0">
            <a:cs typeface="B Nazanin" pitchFamily="2" charset="-78"/>
          </a:endParaRPr>
        </a:p>
      </dsp:txBody>
      <dsp:txXfrm>
        <a:off x="116606" y="77626"/>
        <a:ext cx="5208679" cy="2495097"/>
      </dsp:txXfrm>
    </dsp:sp>
    <dsp:sp modelId="{8CA8B041-76CC-4739-9DA0-AC7D569B4BAF}">
      <dsp:nvSpPr>
        <dsp:cNvPr id="0" name=""/>
        <dsp:cNvSpPr/>
      </dsp:nvSpPr>
      <dsp:spPr>
        <a:xfrm rot="5848844">
          <a:off x="5955601" y="3273662"/>
          <a:ext cx="125374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253741" y="35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51128" y="3245874"/>
        <a:ext cx="62687" cy="62687"/>
      </dsp:txXfrm>
    </dsp:sp>
    <dsp:sp modelId="{1CF2AD78-1B64-49AA-BCF4-93E58E67FBA4}">
      <dsp:nvSpPr>
        <dsp:cNvPr id="0" name=""/>
        <dsp:cNvSpPr/>
      </dsp:nvSpPr>
      <dsp:spPr>
        <a:xfrm>
          <a:off x="5574782" y="2796845"/>
          <a:ext cx="926076" cy="22038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طرفداران اصطلاح ”از نو ساختن  علوم اجتماعی“</a:t>
          </a:r>
          <a:endParaRPr lang="en-US" sz="2000" kern="1200" dirty="0">
            <a:cs typeface="B Nazanin" pitchFamily="2" charset="-78"/>
          </a:endParaRPr>
        </a:p>
      </dsp:txBody>
      <dsp:txXfrm>
        <a:off x="5601906" y="2823969"/>
        <a:ext cx="871828" cy="2149567"/>
      </dsp:txXfrm>
    </dsp:sp>
    <dsp:sp modelId="{C3D5EA80-559D-4BEE-83DA-93000EFC0ED9}">
      <dsp:nvSpPr>
        <dsp:cNvPr id="0" name=""/>
        <dsp:cNvSpPr/>
      </dsp:nvSpPr>
      <dsp:spPr>
        <a:xfrm rot="9490510">
          <a:off x="5426473" y="3923790"/>
          <a:ext cx="15382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53821" y="355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499538" y="3923500"/>
        <a:ext cx="7691" cy="7691"/>
      </dsp:txXfrm>
    </dsp:sp>
    <dsp:sp modelId="{1561BABF-A188-4850-9C8C-48452B5E7FB5}">
      <dsp:nvSpPr>
        <dsp:cNvPr id="0" name=""/>
        <dsp:cNvSpPr/>
      </dsp:nvSpPr>
      <dsp:spPr>
        <a:xfrm>
          <a:off x="0" y="2768342"/>
          <a:ext cx="5431986" cy="23751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جهت دهی اسلامی به علوم اجتماعی 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اینکه نقطه آغاز اصلاح ، باید بر پایه قرآن و سنت و دیگر منابع اسلامی باشد. آنها هیچ خیری در علوم جدید نمی بینند ، چرا که معتقدند زیربنای این علوم دین ستیزی  است.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</a:t>
          </a:r>
          <a:r>
            <a:rPr lang="fa-IR" sz="1800" kern="12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rPr>
            <a:t>معتقد به تبیین مبانی اسلامی علوم اجتماعی از طریق گردآوری آنها از منابع اسلامی و بررسی موضوعات آن علوم در پرتو مبانی مزبور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cs typeface="B Nazanin" pitchFamily="2" charset="-78"/>
          </a:endParaRPr>
        </a:p>
      </dsp:txBody>
      <dsp:txXfrm>
        <a:off x="69567" y="2837909"/>
        <a:ext cx="5292852" cy="223605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5935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0931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مصالح جمعی  بر مصالح فردی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الناس بر حق الله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دیگران بر حقوق شخصی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حفظ بیت المال از حقوق شخصی مهمتر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ارزشها ، بر روشها و تاکتیکها و سیاستها مقدمند.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برنامه باید پاسخگوی نیاز در همه ابعاد مادی ،معنوی ، فردی ،اجتماعی حال و آینده و... باشد.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7049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643306" y="64291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1000100" y="1357298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57292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52823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تاریخچه اسلامی شدن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857364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تعلیم و تربیت بر اساس خط سکولاریسم</a:t>
            </a:r>
            <a:endParaRPr lang="en-US" sz="24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57950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تاسیس دانشسرای اسلامی توسط سید احمد خان در 1875م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000496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مشروطه ، دوره آغاز وپایه گذاری اندیشه های اصلاح گرایانه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28662" y="2643182"/>
            <a:ext cx="2714644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شکل گیری ریشه های اندیشه اقتصاد اسلامی  از سال 1920م در برخورد با نظام سرمایه داری و سوسیالیستی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7224" y="4286256"/>
            <a:ext cx="7500990" cy="57150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شکل گیری حرکتهای علمی در ممالک اسلامی و غربی در دهه 70 م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57224" y="4929198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تالیف آثار مهمی در زمینه اقتصادو بانکداری اسلامی و ... در دهه 80 م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57224" y="5572140"/>
            <a:ext cx="7572428" cy="7858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200" dirty="0" smtClean="0">
                <a:solidFill>
                  <a:srgbClr val="0070C0"/>
                </a:solidFill>
                <a:cs typeface="B Nazanin" pitchFamily="2" charset="-78"/>
              </a:rPr>
              <a:t>تالیف کتاب ”اسلامی سازی علم“ و تاسیس موسسه ”اندیشه و تمدن اسلامی در آمریکا توسط اسماعیل الفاروقی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8501090" y="1857364"/>
            <a:ext cx="500066" cy="4643470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9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14422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قلمرو اسلامی شدن علوم و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714488"/>
            <a:ext cx="7572428" cy="47149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اسلامی شدن علوم تقریبا در تمام علوم دنبال می شود ، اما در علوم ارزشی این فعالیت چشمگیرتر است و در علوم اجتماعی بروز بیشتری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قلمرو اسلامی شدن علوم در حوزه های مختلف زیر مطرح بوده است: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اقتصادی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اجتماعی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 انسانی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علوم و معرفت  </a:t>
            </a:r>
          </a:p>
          <a:p>
            <a:pPr marL="4763"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 به دلیل جامعیت آن به همه ابعاد منطق و متدولوژی ،شناخت شناسی ،جهان بینی ، انسان شناسی ،هدایت شناسی،حقوق و تکالیف فردی ، اجتماعی ،اقتصادی ،مدیریتی و ... توجه داشته است.</a:t>
            </a:r>
          </a:p>
          <a:p>
            <a:pPr marL="4763" lvl="1" algn="just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(اسلامی شدن علوم ومعرفت)</a:t>
            </a:r>
            <a:endParaRPr lang="fa-IR" sz="2400" dirty="0">
              <a:solidFill>
                <a:srgbClr val="0070C0"/>
              </a:solidFill>
              <a:cs typeface="B Nazanin" pitchFamily="2" charset="-78"/>
            </a:endParaRPr>
          </a:p>
          <a:p>
            <a:pPr marL="4763" lvl="1" algn="just" rtl="1">
              <a:buFont typeface="Arial" pitchFamily="34" charset="0"/>
              <a:buChar char="•"/>
            </a:pPr>
            <a:endParaRPr lang="fa-IR" sz="24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49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اعتقاد به لزوم اصلاح متدولوژی علوم اجتماعی و ضرورت بازسازی اسلامی آن بر اساس بینش اسلامی.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در این مرحله بیشتر بر اهداف تاکید شده تا بر تبیین و توصیف روش اسلامی کردن علوم 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همگرایی در انتخاب اصطلاح ”بازسازی اسلامی علوم اجتماعی“.</a:t>
            </a:r>
          </a:p>
          <a:p>
            <a:pPr lvl="0" algn="justLow" rtl="1"/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</a:t>
            </a:r>
            <a:endParaRPr lang="en-US" sz="32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مرحله اول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677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مطرح شدن دو اصطلاح ”بازسازی علوم اجتماعی ” و ”اسلامی کردن علوم اجتماعی“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اجماع طرفداران بازسازی علوم اجتماعی در مورد اینکه: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سیستمهای علوم اجتماعی جدید و نظریات آن ،با بینش صحیح اسلامی در تضاد هستند.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این علوم تاکنون از دستیابی به تفسیرهای قابل قبولی از رفتار فرد و جامعه عاجز بوده اند.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نیازشدیدی به بازنگری اساسی در آن سیستمها و نظریه ها در پرتو بینش اسلامی وجود دارد.</a:t>
            </a:r>
          </a:p>
          <a:p>
            <a:pPr lvl="0" algn="justLow" rtl="1"/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مرحله دوم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590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اصطلاح ”بازسازی اسلامی علوم اجتماعی“ امروزه برای دلالت بر همان مفهومی که طرفداران اسلامی کردن علوم اجتماعی مدنظر داشتند ، به کار می رود.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این اعتقاد وجود دارد که روش علوم دینی سنتی برای ایفای رسالت و مسئولیتهای جدید مناسب نیست ، چرا که به جای پژوهش میدانی بر استنباط از نصوص متمرکز گردیده است.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بازسازی اسلامی علوم دینی یعنی : یعنی بازسازی این علوم در پرتو نگرشی اسلامی با به کارگیری روشی که در آن ، برداشت ما از وحی با ملاحظه واقعیات موجود تکمیل می گردد (هم وحی و هم واقعیات موجود منبع شناخت هستند) 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دوران آمادگی برای منتقل شدن از بحث درباره ماهیت و زمینه های بازسازی به مباحث معین و درونی برای راه یابی به نتایج عملی راهگشا و کاربردی.</a:t>
            </a:r>
          </a:p>
          <a:p>
            <a:pPr lvl="0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  <a:p>
            <a:pPr lvl="0" algn="justLow" rtl="1"/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مرحله سوم</a:t>
            </a:r>
            <a:endParaRPr lang="en-US" sz="2800" b="1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913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928662" y="1785922"/>
          <a:ext cx="7858180" cy="4572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853542"/>
                <a:gridCol w="2004638"/>
              </a:tblGrid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توجه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محوری 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هنجارهای اجتماعی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ارزشهای رفتاری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اخلاقی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الهی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آیات و احادیث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فقهی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ملاکات نظامات و سیستم بایدها و نبایدهای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احکام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نظام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عرفی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متداول در حوزه مدیریت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عرفی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ریشه ارزشها و قواعد کلی آن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اصول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مبانی و اساس معرفتی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دین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مبنایی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روش و جهت دینی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متدولوژیک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در راس بودن یک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مدیر مسلمان برای اداره امور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مدیریت مسلمانی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57224" y="1227552"/>
            <a:ext cx="8001056" cy="41549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رویکردهای مدیریت اسلامی و نکات محوری مورد توجه آنها</a:t>
            </a:r>
            <a:endParaRPr lang="fa-IR" sz="21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215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سوم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79469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فصل سوم کتاب</a:t>
            </a: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علیرضا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مهرماه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929798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روش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928670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857496"/>
            <a:ext cx="7929618" cy="338554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روشمند بودن علوم اجتماعی اسلام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وجود گونه های مختلف برای روش علوم اجتماعی بر اساس اهداف و شاخه های مختلف این علوم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برخورداری روش علوم انسانی از تنوع و پیچیدگی لازم</a:t>
            </a:r>
          </a:p>
          <a:p>
            <a:pPr algn="just" rtl="1"/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26283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214311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5504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400109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روش علوم انسانی متشکل از روشهای عاقلانه ، تجربی ، تاریخی ، مبتکرانه ، وحی مدارانه و باطن گرایانه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علوم اسلامی از فرآیند هضم روشهای علوم دیگر، اجتهاد و نظریه پردازی مبتنی بر ارزشهای اسلامی برخوردار است.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در شناخت ماهیت گزاره های نقلی وحی و فقه ، فقط روش تمثیل(قیاس فقهی)  منع می شود و همه روشهای نقلی و عقلی می تواند مورد استفاده قرار گیرد.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64305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425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643182"/>
            <a:ext cx="7929618" cy="266226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روش علمی لاکاتوش در حوزه توسعه دانش اسلامی قابل کاربرد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ضروریات موجب اباحه محذورات به مقدار ضروریات می گردد.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نمود اصلی در شناخت هستی و اعتبارات ، حق جویی است نه نفع طلبی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014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549294"/>
            <a:ext cx="7929618" cy="281615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</a:t>
            </a: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قضاوت و داوری اصل عدالت رعایت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اصل بر استصحاب،برائت ، احتیاط وتخییر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هدف وسیله را توجیه نمی کند.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از کاربرد ظنون و اوهام مشکوک جلوگیری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در موارد خاص ، ظن خاص به طور استثناء به کار می رود.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اجماع حاکی از موافقت با رای معصوم (ع) ارزش به کارگیری دارد.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9" name="32-Point Star 8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6013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(ادامه...):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اولیه بر نرمش و حسن خلق است ، ولی در مواردی صلابت ، شدت و جهاد لازم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محوری ، رعایت حقوق همه جانبه ذی حقوقان و در راس آن حقوق الهی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منطق اکثریت در شناخت امور قابل اعتنا نیست، اما در مواردی که روش ویژه منصوص وجود ندارد ، قابل احترام است.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509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چنان برنامه ریزی کن که گویی همیشه می خواهی زندگی کنی ، و حیات تو در این جهان جاودانه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آینده نگر،دوربین ، عاقبت اندیش ، حق بین ، واقع نگر،اهل مشورت و ریزبین باش.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همه سونگر،عمیق،ناظر مراحل میانی ،نظم دار،هدف گرا و لغوگریز باش.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2154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8318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امیدوار و متوکل باش و همه چیز را شدنی بدان.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تا می توانی نظم طبیعی را رعایت کن و از هر آنچه لازم نیست بپرهیز.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ساده ترین ، آسان ترین ، کم هزینه ترین ، بادوام ترین و متنوع ترین روش را برگزین.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هماهنگ ترین ، مطلوب ترین ، کم دردسرترین وفطری ترین راه را برگزین.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2442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Microsoft Office PowerPoint</Application>
  <PresentationFormat>On-screen Show (4:3)</PresentationFormat>
  <Paragraphs>190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  بنام خدا خلاصه فصل سوم کتاب مبانی و اصول مدیریت اسلامی  نویسندگان  دکتر علیرضا علی احمدی دکتر حسین علی احمدی   استاد درس : دکتر حسین علی احمدی خلاصه سازی : جمشید عادلی مقدم مهرماه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سوم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2013-12-22T12:13:11Z</dcterms:modified>
</cp:coreProperties>
</file>