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8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6DAFA4-4BDA-463C-A8B4-C3AD624B113E}" type="presOf" srcId="{1D0857E2-2979-4505-BD9E-44459E1CA02A}" destId="{CACE6F89-D039-4D6E-B8D7-6A0452A528C5}" srcOrd="0" destOrd="0" presId="urn:microsoft.com/office/officeart/2005/8/layout/chevron1"/>
    <dgm:cxn modelId="{D406C2D7-23EC-4EB5-8B8E-EE6AAA576901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9EBFEBD-55A3-40F9-80F3-A64DD70648B4}" type="presOf" srcId="{FF7B9FA9-294F-431A-9A33-70B56EC629FD}" destId="{4D193FFC-A328-4C14-9857-7495C13C573D}" srcOrd="0" destOrd="0" presId="urn:microsoft.com/office/officeart/2005/8/layout/chevron1"/>
    <dgm:cxn modelId="{27CD1570-FEE6-4E8C-96C7-19987F5F672F}" type="presOf" srcId="{627E59C9-C641-4E1A-9C72-05E190D9D56D}" destId="{8EC98C11-D9EC-4A80-88FD-B7AF69152BE7}" srcOrd="0" destOrd="0" presId="urn:microsoft.com/office/officeart/2005/8/layout/chevron1"/>
    <dgm:cxn modelId="{4CC96BC7-7D66-4E14-8091-8DF3C169E243}" type="presParOf" srcId="{CACE6F89-D039-4D6E-B8D7-6A0452A528C5}" destId="{3F26EB02-B10D-47A7-B3BD-FB7723C53031}" srcOrd="0" destOrd="0" presId="urn:microsoft.com/office/officeart/2005/8/layout/chevron1"/>
    <dgm:cxn modelId="{15E0B38D-017F-4597-B210-53EB1D97505A}" type="presParOf" srcId="{CACE6F89-D039-4D6E-B8D7-6A0452A528C5}" destId="{D13D365E-CF09-403E-9ACC-466DB0F32D20}" srcOrd="1" destOrd="0" presId="urn:microsoft.com/office/officeart/2005/8/layout/chevron1"/>
    <dgm:cxn modelId="{078C1B17-5A0C-451C-9E2F-B0BCCAE3EEDE}" type="presParOf" srcId="{CACE6F89-D039-4D6E-B8D7-6A0452A528C5}" destId="{4D193FFC-A328-4C14-9857-7495C13C573D}" srcOrd="2" destOrd="0" presId="urn:microsoft.com/office/officeart/2005/8/layout/chevron1"/>
    <dgm:cxn modelId="{7F31BF8D-588C-4839-9FB8-3C5EC9EB7806}" type="presParOf" srcId="{CACE6F89-D039-4D6E-B8D7-6A0452A528C5}" destId="{2437B48D-B5F7-40F7-BB36-A52A68D6FEBD}" srcOrd="3" destOrd="0" presId="urn:microsoft.com/office/officeart/2005/8/layout/chevron1"/>
    <dgm:cxn modelId="{EC333378-D6E0-4AD5-AE79-69486CA2F793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BCD73BF-C319-425B-B5DF-3A846AEE11B6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B75906F0-3651-41BA-B432-0B782AA74851}">
      <dgm:prSet phldrT="[Text]" custT="1"/>
      <dgm:spPr/>
      <dgm:t>
        <a:bodyPr/>
        <a:lstStyle/>
        <a:p>
          <a:r>
            <a:rPr lang="fa-IR" sz="2000" dirty="0" smtClean="0">
              <a:cs typeface="B Nazanin" pitchFamily="2" charset="-78"/>
            </a:rPr>
            <a:t>گرایش های غالب در این زمینه</a:t>
          </a:r>
          <a:endParaRPr lang="en-US" sz="2000" dirty="0">
            <a:cs typeface="B Nazanin" pitchFamily="2" charset="-78"/>
          </a:endParaRPr>
        </a:p>
      </dgm:t>
    </dgm:pt>
    <dgm:pt modelId="{E135EE24-E580-4FF0-8868-1F2E68BC0687}" type="par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8A1F2D3B-CCD8-41A1-9DE8-1620B926F278}" type="sibTrans" cxnId="{F4D90829-C80B-4755-86CD-E29D148BEB2B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4C5D893C-AA2F-407E-BF27-F2BD0CA739F5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”اسلامی کردن علوم اجتماعی“</a:t>
          </a:r>
          <a:endParaRPr lang="en-US" sz="2000" dirty="0">
            <a:cs typeface="B Nazanin" pitchFamily="2" charset="-78"/>
          </a:endParaRPr>
        </a:p>
      </dgm:t>
    </dgm:pt>
    <dgm:pt modelId="{4BB8BF2F-DC4F-4992-8029-2C7F1E0EE3DC}" type="parTrans" cxnId="{628D2CAC-23B2-45E6-ADFB-44760026BCE1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1C5FEA91-43A5-4BC2-A033-CFE31D81BC72}" type="sibTrans" cxnId="{628D2CAC-23B2-45E6-ADFB-44760026BCE1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AB9B0349-30BC-40FD-99E1-DC663E1753A6}">
      <dgm:prSet phldrT="[Text]" custT="1"/>
      <dgm:spPr/>
      <dgm:t>
        <a:bodyPr anchor="t" anchorCtr="0"/>
        <a:lstStyle/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تاکید بر رنگ اسلامی دادن به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تصحیح روند علوم اجتماعی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نقد جدی علوم اجتماعی در پرتو بینش اسلامی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کنار نهادن هر آنچه توان مقابله با نقد را ندارد </a:t>
          </a:r>
        </a:p>
        <a:p>
          <a:pPr algn="r" rtl="1">
            <a:lnSpc>
              <a:spcPct val="100000"/>
            </a:lnSpc>
          </a:pPr>
          <a:r>
            <a:rPr lang="fa-IR" sz="1800" dirty="0" smtClean="0">
              <a:cs typeface="B Nazanin" pitchFamily="2" charset="-78"/>
            </a:rPr>
            <a:t>- معتقد به ایجاد تحول مستقل و اصیل در مسائل مربوط به معرفت بشری از دیدگاه اسلامی با بهره گیری از علوم غربی مورد تایید دین</a:t>
          </a:r>
          <a:endParaRPr lang="en-US" sz="1800" dirty="0">
            <a:cs typeface="B Nazanin" pitchFamily="2" charset="-78"/>
          </a:endParaRPr>
        </a:p>
      </dgm:t>
    </dgm:pt>
    <dgm:pt modelId="{84A14EAE-49A5-4B97-A0FA-67186CB94743}" type="parTrans" cxnId="{E917CE30-F143-410D-B09A-A038510E785F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9E61680-BB49-4932-A29A-EA507B9292BD}" type="sibTrans" cxnId="{E917CE30-F143-410D-B09A-A038510E785F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B0507E53-5F24-4D11-90EC-039F8E90F0B6}">
      <dgm:prSet phldrT="[Text]" custT="1"/>
      <dgm:spPr/>
      <dgm:t>
        <a:bodyPr/>
        <a:lstStyle/>
        <a:p>
          <a:pPr rtl="1"/>
          <a:r>
            <a:rPr lang="fa-IR" sz="2000" dirty="0" smtClean="0">
              <a:cs typeface="B Nazanin" pitchFamily="2" charset="-78"/>
            </a:rPr>
            <a:t>طرفداران اصطلاح ”از نو ساختن  علوم اجتماعی“</a:t>
          </a:r>
          <a:endParaRPr lang="en-US" sz="2000" dirty="0">
            <a:cs typeface="B Nazanin" pitchFamily="2" charset="-78"/>
          </a:endParaRPr>
        </a:p>
      </dgm:t>
    </dgm:pt>
    <dgm:pt modelId="{941398CD-A9DA-4A84-8C7E-BCF5328816F1}" type="parTrans" cxnId="{4539BB0F-3D56-419B-9C04-87E2F6CD2FE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D53F70EF-8EE6-4D30-B6A0-B68E7FBE4D5B}" type="sibTrans" cxnId="{4539BB0F-3D56-419B-9C04-87E2F6CD2FE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CB12759E-6B9E-4618-81F1-EE294B77A453}">
      <dgm:prSet phldrT="[Text]" custT="1"/>
      <dgm:spPr/>
      <dgm:t>
        <a:bodyPr/>
        <a:lstStyle/>
        <a:p>
          <a:pPr algn="r" rtl="1"/>
          <a:r>
            <a:rPr lang="fa-IR" sz="1800" dirty="0" smtClean="0">
              <a:cs typeface="B Nazanin" pitchFamily="2" charset="-78"/>
            </a:rPr>
            <a:t>- معتقد به جهت دهی اسلامی به علوم اجتماعی 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معتقد به اینکه نقطه آغاز اصلاح ، باید بر پایه قرآن و سنت و دیگر منابع اسلامی باشد. آنها هیچ خیری در علوم جدید نمی بینند ، چرا که معتقدند زیربنای این علوم دین ستیزی  است.</a:t>
          </a:r>
        </a:p>
        <a:p>
          <a:pPr algn="r" rtl="1"/>
          <a:r>
            <a:rPr lang="fa-IR" sz="1800" dirty="0" smtClean="0">
              <a:cs typeface="B Nazanin" pitchFamily="2" charset="-78"/>
            </a:rPr>
            <a:t>- </a:t>
          </a:r>
          <a:r>
            <a:rPr lang="fa-IR" sz="18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rPr>
            <a:t>معتقد به تبیین مبانی اسلامی علوم اجتماعی از طریق گردآوری آنها از منابع اسلامی و بررسی موضوعات آن علوم در پرتو مبانی مزبور</a:t>
          </a:r>
        </a:p>
        <a:p>
          <a:pPr algn="r" rtl="1"/>
          <a:endParaRPr lang="en-US" sz="1800" dirty="0">
            <a:cs typeface="B Nazanin" pitchFamily="2" charset="-78"/>
          </a:endParaRPr>
        </a:p>
      </dgm:t>
    </dgm:pt>
    <dgm:pt modelId="{C264A87E-F089-4DBD-B98E-67B167AF7C3E}" type="parTrans" cxnId="{E7C3EBAA-8958-48C9-9012-FC3543BF3173}">
      <dgm:prSet custT="1"/>
      <dgm:spPr/>
      <dgm:t>
        <a:bodyPr/>
        <a:lstStyle/>
        <a:p>
          <a:endParaRPr lang="en-US" sz="800">
            <a:cs typeface="B Nazanin" pitchFamily="2" charset="-78"/>
          </a:endParaRPr>
        </a:p>
      </dgm:t>
    </dgm:pt>
    <dgm:pt modelId="{BBF76F76-5765-4FAE-8E81-555932FA695F}" type="sibTrans" cxnId="{E7C3EBAA-8958-48C9-9012-FC3543BF3173}">
      <dgm:prSet/>
      <dgm:spPr/>
      <dgm:t>
        <a:bodyPr/>
        <a:lstStyle/>
        <a:p>
          <a:endParaRPr lang="en-US" sz="2800">
            <a:cs typeface="B Nazanin" pitchFamily="2" charset="-78"/>
          </a:endParaRPr>
        </a:p>
      </dgm:t>
    </dgm:pt>
    <dgm:pt modelId="{F3F97649-7F4F-455A-AA85-5BF0D388B759}" type="pres">
      <dgm:prSet presAssocID="{DBCD73BF-C319-425B-B5DF-3A846AEE11B6}" presName="diagram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16C54C-78FE-451A-97A1-F662F08EEE3A}" type="pres">
      <dgm:prSet presAssocID="{B75906F0-3651-41BA-B432-0B782AA74851}" presName="root1" presStyleCnt="0"/>
      <dgm:spPr/>
    </dgm:pt>
    <dgm:pt modelId="{E06C7A56-ABF8-443E-8246-C59A4AE452CF}" type="pres">
      <dgm:prSet presAssocID="{B75906F0-3651-41BA-B432-0B782AA74851}" presName="LevelOneTextNode" presStyleLbl="node0" presStyleIdx="0" presStyleCnt="1" custScaleX="267563" custScaleY="926202" custLinFactNeighborX="-6674" custLinFactNeighborY="-272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E7B7A90-9F96-4458-AC41-B5D5AF2BEFF9}" type="pres">
      <dgm:prSet presAssocID="{B75906F0-3651-41BA-B432-0B782AA74851}" presName="level2hierChild" presStyleCnt="0"/>
      <dgm:spPr/>
    </dgm:pt>
    <dgm:pt modelId="{AEF90737-3292-4FFC-9037-C95347248F5B}" type="pres">
      <dgm:prSet presAssocID="{4BB8BF2F-DC4F-4992-8029-2C7F1E0EE3DC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5E3F289F-E2B8-4877-8777-7B6589C596B2}" type="pres">
      <dgm:prSet presAssocID="{4BB8BF2F-DC4F-4992-8029-2C7F1E0EE3DC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64E4A38-D4A2-4FFC-A23C-97E0C0DEE2F8}" type="pres">
      <dgm:prSet presAssocID="{4C5D893C-AA2F-407E-BF27-F2BD0CA739F5}" presName="root2" presStyleCnt="0"/>
      <dgm:spPr/>
    </dgm:pt>
    <dgm:pt modelId="{BC2FCD9C-75A5-4050-8A9A-EFF46DED3D1D}" type="pres">
      <dgm:prSet presAssocID="{4C5D893C-AA2F-407E-BF27-F2BD0CA739F5}" presName="LevelTwoTextNode" presStyleLbl="node2" presStyleIdx="0" presStyleCnt="2" custScaleX="235996" custScaleY="945488" custLinFactNeighborX="-16892" custLinFactNeighborY="-214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3F9D60-6200-4872-AC09-B0A1C69D85EF}" type="pres">
      <dgm:prSet presAssocID="{4C5D893C-AA2F-407E-BF27-F2BD0CA739F5}" presName="level3hierChild" presStyleCnt="0"/>
      <dgm:spPr/>
    </dgm:pt>
    <dgm:pt modelId="{20263AAE-A261-4A52-89BC-43D98C9C19D4}" type="pres">
      <dgm:prSet presAssocID="{84A14EAE-49A5-4B97-A0FA-67186CB94743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60568107-DCB9-4F48-AFA3-17D4336717EB}" type="pres">
      <dgm:prSet presAssocID="{84A14EAE-49A5-4B97-A0FA-67186CB94743}" presName="connTx" presStyleLbl="parChTrans1D3" presStyleIdx="0" presStyleCnt="2"/>
      <dgm:spPr/>
      <dgm:t>
        <a:bodyPr/>
        <a:lstStyle/>
        <a:p>
          <a:endParaRPr lang="en-US"/>
        </a:p>
      </dgm:t>
    </dgm:pt>
    <dgm:pt modelId="{B54656A3-B226-4D5B-8557-81B8E05C8C0D}" type="pres">
      <dgm:prSet presAssocID="{AB9B0349-30BC-40FD-99E1-DC663E1753A6}" presName="root2" presStyleCnt="0"/>
      <dgm:spPr/>
    </dgm:pt>
    <dgm:pt modelId="{6461E222-D629-4CF9-90E1-67E9DC09AE25}" type="pres">
      <dgm:prSet presAssocID="{AB9B0349-30BC-40FD-99E1-DC663E1753A6}" presName="LevelTwoTextNode" presStyleLbl="node3" presStyleIdx="0" presStyleCnt="2" custScaleX="1319656" custScaleY="1304099" custLinFactY="-49106" custLinFactNeighborX="-957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B74A4AC-60F2-47FE-9A0F-81476426ABE4}" type="pres">
      <dgm:prSet presAssocID="{AB9B0349-30BC-40FD-99E1-DC663E1753A6}" presName="level3hierChild" presStyleCnt="0"/>
      <dgm:spPr/>
    </dgm:pt>
    <dgm:pt modelId="{8CA8B041-76CC-4739-9DA0-AC7D569B4BAF}" type="pres">
      <dgm:prSet presAssocID="{941398CD-A9DA-4A84-8C7E-BCF5328816F1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F7A4F577-0683-4BE9-A507-575F28427F9E}" type="pres">
      <dgm:prSet presAssocID="{941398CD-A9DA-4A84-8C7E-BCF5328816F1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C5438A2-3258-4A1C-B17A-700AC96FB03E}" type="pres">
      <dgm:prSet presAssocID="{B0507E53-5F24-4D11-90EC-039F8E90F0B6}" presName="root2" presStyleCnt="0"/>
      <dgm:spPr/>
    </dgm:pt>
    <dgm:pt modelId="{1CF2AD78-1B64-49AA-BCF4-93E58E67FBA4}" type="pres">
      <dgm:prSet presAssocID="{B0507E53-5F24-4D11-90EC-039F8E90F0B6}" presName="LevelTwoTextNode" presStyleLbl="node2" presStyleIdx="1" presStyleCnt="2" custScaleX="227837" custScaleY="1084383" custLinFactNeighborX="-6832" custLinFactNeighborY="-66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C68685-F74F-44D5-8C67-F0C14E29D901}" type="pres">
      <dgm:prSet presAssocID="{B0507E53-5F24-4D11-90EC-039F8E90F0B6}" presName="level3hierChild" presStyleCnt="0"/>
      <dgm:spPr/>
    </dgm:pt>
    <dgm:pt modelId="{C3D5EA80-559D-4BEE-83DA-93000EFC0ED9}" type="pres">
      <dgm:prSet presAssocID="{C264A87E-F089-4DBD-B98E-67B167AF7C3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2A71E4BA-E4AD-4A60-902D-01141E4A722B}" type="pres">
      <dgm:prSet presAssocID="{C264A87E-F089-4DBD-B98E-67B167AF7C3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F123C6F4-FC40-4B3C-9DF8-2636FAB50434}" type="pres">
      <dgm:prSet presAssocID="{CB12759E-6B9E-4618-81F1-EE294B77A453}" presName="root2" presStyleCnt="0"/>
      <dgm:spPr/>
    </dgm:pt>
    <dgm:pt modelId="{1561BABF-A188-4850-9C8C-48452B5E7FB5}" type="pres">
      <dgm:prSet presAssocID="{CB12759E-6B9E-4618-81F1-EE294B77A453}" presName="LevelTwoTextNode" presStyleLbl="node3" presStyleIdx="1" presStyleCnt="2" custScaleX="1336399" custScaleY="1168709" custLinFactNeighborX="-49973" custLinFactNeighborY="285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903630-5679-4163-8380-22B2262802FD}" type="pres">
      <dgm:prSet presAssocID="{CB12759E-6B9E-4618-81F1-EE294B77A453}" presName="level3hierChild" presStyleCnt="0"/>
      <dgm:spPr/>
    </dgm:pt>
  </dgm:ptLst>
  <dgm:cxnLst>
    <dgm:cxn modelId="{B0FC5590-F8AE-400F-80F5-1B790A638456}" type="presOf" srcId="{C264A87E-F089-4DBD-B98E-67B167AF7C3E}" destId="{2A71E4BA-E4AD-4A60-902D-01141E4A722B}" srcOrd="1" destOrd="0" presId="urn:microsoft.com/office/officeart/2005/8/layout/hierarchy2"/>
    <dgm:cxn modelId="{4539BB0F-3D56-419B-9C04-87E2F6CD2FE3}" srcId="{B75906F0-3651-41BA-B432-0B782AA74851}" destId="{B0507E53-5F24-4D11-90EC-039F8E90F0B6}" srcOrd="1" destOrd="0" parTransId="{941398CD-A9DA-4A84-8C7E-BCF5328816F1}" sibTransId="{D53F70EF-8EE6-4D30-B6A0-B68E7FBE4D5B}"/>
    <dgm:cxn modelId="{E7C3EBAA-8958-48C9-9012-FC3543BF3173}" srcId="{B0507E53-5F24-4D11-90EC-039F8E90F0B6}" destId="{CB12759E-6B9E-4618-81F1-EE294B77A453}" srcOrd="0" destOrd="0" parTransId="{C264A87E-F089-4DBD-B98E-67B167AF7C3E}" sibTransId="{BBF76F76-5765-4FAE-8E81-555932FA695F}"/>
    <dgm:cxn modelId="{417D16CA-6110-40E6-85F4-6FB4F8576BBB}" type="presOf" srcId="{941398CD-A9DA-4A84-8C7E-BCF5328816F1}" destId="{8CA8B041-76CC-4739-9DA0-AC7D569B4BAF}" srcOrd="0" destOrd="0" presId="urn:microsoft.com/office/officeart/2005/8/layout/hierarchy2"/>
    <dgm:cxn modelId="{6E1C39A4-85C5-4567-A3EE-947B0B64177F}" type="presOf" srcId="{B75906F0-3651-41BA-B432-0B782AA74851}" destId="{E06C7A56-ABF8-443E-8246-C59A4AE452CF}" srcOrd="0" destOrd="0" presId="urn:microsoft.com/office/officeart/2005/8/layout/hierarchy2"/>
    <dgm:cxn modelId="{20D37253-EB8D-4155-A654-11BA81B24AD2}" type="presOf" srcId="{CB12759E-6B9E-4618-81F1-EE294B77A453}" destId="{1561BABF-A188-4850-9C8C-48452B5E7FB5}" srcOrd="0" destOrd="0" presId="urn:microsoft.com/office/officeart/2005/8/layout/hierarchy2"/>
    <dgm:cxn modelId="{51111750-873B-41B9-A3E4-F0F8CEA72762}" type="presOf" srcId="{B0507E53-5F24-4D11-90EC-039F8E90F0B6}" destId="{1CF2AD78-1B64-49AA-BCF4-93E58E67FBA4}" srcOrd="0" destOrd="0" presId="urn:microsoft.com/office/officeart/2005/8/layout/hierarchy2"/>
    <dgm:cxn modelId="{E014F2BC-A69F-403B-9DB3-37B3AA5BAD37}" type="presOf" srcId="{84A14EAE-49A5-4B97-A0FA-67186CB94743}" destId="{60568107-DCB9-4F48-AFA3-17D4336717EB}" srcOrd="1" destOrd="0" presId="urn:microsoft.com/office/officeart/2005/8/layout/hierarchy2"/>
    <dgm:cxn modelId="{E917CE30-F143-410D-B09A-A038510E785F}" srcId="{4C5D893C-AA2F-407E-BF27-F2BD0CA739F5}" destId="{AB9B0349-30BC-40FD-99E1-DC663E1753A6}" srcOrd="0" destOrd="0" parTransId="{84A14EAE-49A5-4B97-A0FA-67186CB94743}" sibTransId="{D9E61680-BB49-4932-A29A-EA507B9292BD}"/>
    <dgm:cxn modelId="{F4D90829-C80B-4755-86CD-E29D148BEB2B}" srcId="{DBCD73BF-C319-425B-B5DF-3A846AEE11B6}" destId="{B75906F0-3651-41BA-B432-0B782AA74851}" srcOrd="0" destOrd="0" parTransId="{E135EE24-E580-4FF0-8868-1F2E68BC0687}" sibTransId="{8A1F2D3B-CCD8-41A1-9DE8-1620B926F278}"/>
    <dgm:cxn modelId="{14E1EC88-288F-477C-99B8-1229B5029649}" type="presOf" srcId="{4C5D893C-AA2F-407E-BF27-F2BD0CA739F5}" destId="{BC2FCD9C-75A5-4050-8A9A-EFF46DED3D1D}" srcOrd="0" destOrd="0" presId="urn:microsoft.com/office/officeart/2005/8/layout/hierarchy2"/>
    <dgm:cxn modelId="{B1CE5AE7-0633-413C-B5A0-8E2BA13845F3}" type="presOf" srcId="{941398CD-A9DA-4A84-8C7E-BCF5328816F1}" destId="{F7A4F577-0683-4BE9-A507-575F28427F9E}" srcOrd="1" destOrd="0" presId="urn:microsoft.com/office/officeart/2005/8/layout/hierarchy2"/>
    <dgm:cxn modelId="{43523520-EE97-4E1C-8B82-28D7B37F5A7A}" type="presOf" srcId="{4BB8BF2F-DC4F-4992-8029-2C7F1E0EE3DC}" destId="{AEF90737-3292-4FFC-9037-C95347248F5B}" srcOrd="0" destOrd="0" presId="urn:microsoft.com/office/officeart/2005/8/layout/hierarchy2"/>
    <dgm:cxn modelId="{5E67E3A9-09AE-470C-9280-98DDF29E9086}" type="presOf" srcId="{AB9B0349-30BC-40FD-99E1-DC663E1753A6}" destId="{6461E222-D629-4CF9-90E1-67E9DC09AE25}" srcOrd="0" destOrd="0" presId="urn:microsoft.com/office/officeart/2005/8/layout/hierarchy2"/>
    <dgm:cxn modelId="{DF79F281-D64F-498F-BA9D-A89AC53B91D3}" type="presOf" srcId="{4BB8BF2F-DC4F-4992-8029-2C7F1E0EE3DC}" destId="{5E3F289F-E2B8-4877-8777-7B6589C596B2}" srcOrd="1" destOrd="0" presId="urn:microsoft.com/office/officeart/2005/8/layout/hierarchy2"/>
    <dgm:cxn modelId="{80A11313-8791-48E0-9901-943FDC6441FE}" type="presOf" srcId="{84A14EAE-49A5-4B97-A0FA-67186CB94743}" destId="{20263AAE-A261-4A52-89BC-43D98C9C19D4}" srcOrd="0" destOrd="0" presId="urn:microsoft.com/office/officeart/2005/8/layout/hierarchy2"/>
    <dgm:cxn modelId="{4E01B296-2FB6-4875-82AF-C5FF838D0536}" type="presOf" srcId="{C264A87E-F089-4DBD-B98E-67B167AF7C3E}" destId="{C3D5EA80-559D-4BEE-83DA-93000EFC0ED9}" srcOrd="0" destOrd="0" presId="urn:microsoft.com/office/officeart/2005/8/layout/hierarchy2"/>
    <dgm:cxn modelId="{628D2CAC-23B2-45E6-ADFB-44760026BCE1}" srcId="{B75906F0-3651-41BA-B432-0B782AA74851}" destId="{4C5D893C-AA2F-407E-BF27-F2BD0CA739F5}" srcOrd="0" destOrd="0" parTransId="{4BB8BF2F-DC4F-4992-8029-2C7F1E0EE3DC}" sibTransId="{1C5FEA91-43A5-4BC2-A033-CFE31D81BC72}"/>
    <dgm:cxn modelId="{B3CB548A-3518-4B35-84DD-A90880618A34}" type="presOf" srcId="{DBCD73BF-C319-425B-B5DF-3A846AEE11B6}" destId="{F3F97649-7F4F-455A-AA85-5BF0D388B759}" srcOrd="0" destOrd="0" presId="urn:microsoft.com/office/officeart/2005/8/layout/hierarchy2"/>
    <dgm:cxn modelId="{83CA9B97-2DAA-4AFD-BABD-1FD48753D37F}" type="presParOf" srcId="{F3F97649-7F4F-455A-AA85-5BF0D388B759}" destId="{DD16C54C-78FE-451A-97A1-F662F08EEE3A}" srcOrd="0" destOrd="0" presId="urn:microsoft.com/office/officeart/2005/8/layout/hierarchy2"/>
    <dgm:cxn modelId="{54F8411B-7A18-4FC5-B5F3-F7AF8FAD6422}" type="presParOf" srcId="{DD16C54C-78FE-451A-97A1-F662F08EEE3A}" destId="{E06C7A56-ABF8-443E-8246-C59A4AE452CF}" srcOrd="0" destOrd="0" presId="urn:microsoft.com/office/officeart/2005/8/layout/hierarchy2"/>
    <dgm:cxn modelId="{E3D3AD86-5201-4356-BC03-D3940843B6AC}" type="presParOf" srcId="{DD16C54C-78FE-451A-97A1-F662F08EEE3A}" destId="{DE7B7A90-9F96-4458-AC41-B5D5AF2BEFF9}" srcOrd="1" destOrd="0" presId="urn:microsoft.com/office/officeart/2005/8/layout/hierarchy2"/>
    <dgm:cxn modelId="{1D484608-68C5-48B9-9674-F74A552F2AFB}" type="presParOf" srcId="{DE7B7A90-9F96-4458-AC41-B5D5AF2BEFF9}" destId="{AEF90737-3292-4FFC-9037-C95347248F5B}" srcOrd="0" destOrd="0" presId="urn:microsoft.com/office/officeart/2005/8/layout/hierarchy2"/>
    <dgm:cxn modelId="{ED02DB02-5D83-4690-B6F9-EA1195E620AB}" type="presParOf" srcId="{AEF90737-3292-4FFC-9037-C95347248F5B}" destId="{5E3F289F-E2B8-4877-8777-7B6589C596B2}" srcOrd="0" destOrd="0" presId="urn:microsoft.com/office/officeart/2005/8/layout/hierarchy2"/>
    <dgm:cxn modelId="{24615C6A-9E7B-4496-8CD5-D7C93E0FA1F9}" type="presParOf" srcId="{DE7B7A90-9F96-4458-AC41-B5D5AF2BEFF9}" destId="{364E4A38-D4A2-4FFC-A23C-97E0C0DEE2F8}" srcOrd="1" destOrd="0" presId="urn:microsoft.com/office/officeart/2005/8/layout/hierarchy2"/>
    <dgm:cxn modelId="{027ADEA0-38AB-4FB0-81B7-670CA0D63DB4}" type="presParOf" srcId="{364E4A38-D4A2-4FFC-A23C-97E0C0DEE2F8}" destId="{BC2FCD9C-75A5-4050-8A9A-EFF46DED3D1D}" srcOrd="0" destOrd="0" presId="urn:microsoft.com/office/officeart/2005/8/layout/hierarchy2"/>
    <dgm:cxn modelId="{BF4DDD2F-F766-4A20-A66C-818FD7C18854}" type="presParOf" srcId="{364E4A38-D4A2-4FFC-A23C-97E0C0DEE2F8}" destId="{343F9D60-6200-4872-AC09-B0A1C69D85EF}" srcOrd="1" destOrd="0" presId="urn:microsoft.com/office/officeart/2005/8/layout/hierarchy2"/>
    <dgm:cxn modelId="{665BD4AD-9B24-4BEE-ADE7-C41A3FAB3D51}" type="presParOf" srcId="{343F9D60-6200-4872-AC09-B0A1C69D85EF}" destId="{20263AAE-A261-4A52-89BC-43D98C9C19D4}" srcOrd="0" destOrd="0" presId="urn:microsoft.com/office/officeart/2005/8/layout/hierarchy2"/>
    <dgm:cxn modelId="{F5D64E6E-A583-4650-B30E-5F5CF3BF1765}" type="presParOf" srcId="{20263AAE-A261-4A52-89BC-43D98C9C19D4}" destId="{60568107-DCB9-4F48-AFA3-17D4336717EB}" srcOrd="0" destOrd="0" presId="urn:microsoft.com/office/officeart/2005/8/layout/hierarchy2"/>
    <dgm:cxn modelId="{E17A52CD-77DE-4B7A-A046-42B8FC92BF3C}" type="presParOf" srcId="{343F9D60-6200-4872-AC09-B0A1C69D85EF}" destId="{B54656A3-B226-4D5B-8557-81B8E05C8C0D}" srcOrd="1" destOrd="0" presId="urn:microsoft.com/office/officeart/2005/8/layout/hierarchy2"/>
    <dgm:cxn modelId="{65207EBA-A1B0-4685-A3B9-7B4C34C966EC}" type="presParOf" srcId="{B54656A3-B226-4D5B-8557-81B8E05C8C0D}" destId="{6461E222-D629-4CF9-90E1-67E9DC09AE25}" srcOrd="0" destOrd="0" presId="urn:microsoft.com/office/officeart/2005/8/layout/hierarchy2"/>
    <dgm:cxn modelId="{5E660909-B648-40C4-80B8-BED153B0E77F}" type="presParOf" srcId="{B54656A3-B226-4D5B-8557-81B8E05C8C0D}" destId="{4B74A4AC-60F2-47FE-9A0F-81476426ABE4}" srcOrd="1" destOrd="0" presId="urn:microsoft.com/office/officeart/2005/8/layout/hierarchy2"/>
    <dgm:cxn modelId="{70723494-4583-4AF9-84AC-1ED5EF6A931A}" type="presParOf" srcId="{DE7B7A90-9F96-4458-AC41-B5D5AF2BEFF9}" destId="{8CA8B041-76CC-4739-9DA0-AC7D569B4BAF}" srcOrd="2" destOrd="0" presId="urn:microsoft.com/office/officeart/2005/8/layout/hierarchy2"/>
    <dgm:cxn modelId="{B27FBC8C-E4CE-42F9-8FDF-6481F531A7B0}" type="presParOf" srcId="{8CA8B041-76CC-4739-9DA0-AC7D569B4BAF}" destId="{F7A4F577-0683-4BE9-A507-575F28427F9E}" srcOrd="0" destOrd="0" presId="urn:microsoft.com/office/officeart/2005/8/layout/hierarchy2"/>
    <dgm:cxn modelId="{D797108A-DBEE-475B-B07B-649D4DA5A8D8}" type="presParOf" srcId="{DE7B7A90-9F96-4458-AC41-B5D5AF2BEFF9}" destId="{AC5438A2-3258-4A1C-B17A-700AC96FB03E}" srcOrd="3" destOrd="0" presId="urn:microsoft.com/office/officeart/2005/8/layout/hierarchy2"/>
    <dgm:cxn modelId="{20D83F8B-6B0B-4DF7-BA03-ED499ED58424}" type="presParOf" srcId="{AC5438A2-3258-4A1C-B17A-700AC96FB03E}" destId="{1CF2AD78-1B64-49AA-BCF4-93E58E67FBA4}" srcOrd="0" destOrd="0" presId="urn:microsoft.com/office/officeart/2005/8/layout/hierarchy2"/>
    <dgm:cxn modelId="{78186B4B-9D8D-40CE-ABD1-B5709A892993}" type="presParOf" srcId="{AC5438A2-3258-4A1C-B17A-700AC96FB03E}" destId="{4FC68685-F74F-44D5-8C67-F0C14E29D901}" srcOrd="1" destOrd="0" presId="urn:microsoft.com/office/officeart/2005/8/layout/hierarchy2"/>
    <dgm:cxn modelId="{5EEC4BE4-53F9-414D-A5FE-2330CECEBFE1}" type="presParOf" srcId="{4FC68685-F74F-44D5-8C67-F0C14E29D901}" destId="{C3D5EA80-559D-4BEE-83DA-93000EFC0ED9}" srcOrd="0" destOrd="0" presId="urn:microsoft.com/office/officeart/2005/8/layout/hierarchy2"/>
    <dgm:cxn modelId="{C45DBA67-8E3C-4F93-BFB0-160CC44E5E86}" type="presParOf" srcId="{C3D5EA80-559D-4BEE-83DA-93000EFC0ED9}" destId="{2A71E4BA-E4AD-4A60-902D-01141E4A722B}" srcOrd="0" destOrd="0" presId="urn:microsoft.com/office/officeart/2005/8/layout/hierarchy2"/>
    <dgm:cxn modelId="{FAC9EE93-235C-431C-B7E1-410E67AC6173}" type="presParOf" srcId="{4FC68685-F74F-44D5-8C67-F0C14E29D901}" destId="{F123C6F4-FC40-4B3C-9DF8-2636FAB50434}" srcOrd="1" destOrd="0" presId="urn:microsoft.com/office/officeart/2005/8/layout/hierarchy2"/>
    <dgm:cxn modelId="{79B0BED7-7258-4EFC-80D2-C2E447EC564B}" type="presParOf" srcId="{F123C6F4-FC40-4B3C-9DF8-2636FAB50434}" destId="{1561BABF-A188-4850-9C8C-48452B5E7FB5}" srcOrd="0" destOrd="0" presId="urn:microsoft.com/office/officeart/2005/8/layout/hierarchy2"/>
    <dgm:cxn modelId="{7C030E53-5C88-45EA-AED5-0F4BF66FB825}" type="presParOf" srcId="{F123C6F4-FC40-4B3C-9DF8-2636FAB50434}" destId="{07903630-5679-4163-8380-22B2262802F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856A0A-888D-4A99-B41F-A13BEAF6672A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9089B46-C088-4479-B4FC-AA150365B405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C2469DF-A0FB-4BA4-B137-FD2CD2D6C13E}" type="presOf" srcId="{627E59C9-C641-4E1A-9C72-05E190D9D56D}" destId="{8EC98C11-D9EC-4A80-88FD-B7AF69152BE7}" srcOrd="0" destOrd="0" presId="urn:microsoft.com/office/officeart/2005/8/layout/chevron1"/>
    <dgm:cxn modelId="{AA8CE7A3-7F31-44A1-B8DD-51FCA0160372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9833D1A7-596E-4EBD-BE1A-D1F0D8C76117}" type="presParOf" srcId="{CACE6F89-D039-4D6E-B8D7-6A0452A528C5}" destId="{3F26EB02-B10D-47A7-B3BD-FB7723C53031}" srcOrd="0" destOrd="0" presId="urn:microsoft.com/office/officeart/2005/8/layout/chevron1"/>
    <dgm:cxn modelId="{A08523BC-81FD-47D5-8F78-831090F9C3AA}" type="presParOf" srcId="{CACE6F89-D039-4D6E-B8D7-6A0452A528C5}" destId="{D13D365E-CF09-403E-9ACC-466DB0F32D20}" srcOrd="1" destOrd="0" presId="urn:microsoft.com/office/officeart/2005/8/layout/chevron1"/>
    <dgm:cxn modelId="{C3E267A8-FE90-4E16-9948-ED2408A3520E}" type="presParOf" srcId="{CACE6F89-D039-4D6E-B8D7-6A0452A528C5}" destId="{4D193FFC-A328-4C14-9857-7495C13C573D}" srcOrd="2" destOrd="0" presId="urn:microsoft.com/office/officeart/2005/8/layout/chevron1"/>
    <dgm:cxn modelId="{A98AF545-217C-4745-80C4-351679D173AB}" type="presParOf" srcId="{CACE6F89-D039-4D6E-B8D7-6A0452A528C5}" destId="{2437B48D-B5F7-40F7-BB36-A52A68D6FEBD}" srcOrd="3" destOrd="0" presId="urn:microsoft.com/office/officeart/2005/8/layout/chevron1"/>
    <dgm:cxn modelId="{E8A08289-580D-4FBB-B4B0-DD608A55DDE6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978C32-5028-4C33-882B-23CD445F88FD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BEA8CCF-0F88-4E66-8C63-8A872462704D}" type="presOf" srcId="{FF7B9FA9-294F-431A-9A33-70B56EC629FD}" destId="{4D193FFC-A328-4C14-9857-7495C13C573D}" srcOrd="0" destOrd="0" presId="urn:microsoft.com/office/officeart/2005/8/layout/chevron1"/>
    <dgm:cxn modelId="{5297D8D3-9374-4D21-BC77-162D07B7D808}" type="presOf" srcId="{1D0857E2-2979-4505-BD9E-44459E1CA02A}" destId="{CACE6F89-D039-4D6E-B8D7-6A0452A528C5}" srcOrd="0" destOrd="0" presId="urn:microsoft.com/office/officeart/2005/8/layout/chevron1"/>
    <dgm:cxn modelId="{BA133CA0-B23F-4867-B505-6CCB4DAA4FBB}" type="presOf" srcId="{627E59C9-C641-4E1A-9C72-05E190D9D56D}" destId="{8EC98C11-D9EC-4A80-88FD-B7AF69152BE7}" srcOrd="0" destOrd="0" presId="urn:microsoft.com/office/officeart/2005/8/layout/chevron1"/>
    <dgm:cxn modelId="{4AACF7FA-C30A-4EEF-923F-B6C1769B06AD}" type="presParOf" srcId="{CACE6F89-D039-4D6E-B8D7-6A0452A528C5}" destId="{3F26EB02-B10D-47A7-B3BD-FB7723C53031}" srcOrd="0" destOrd="0" presId="urn:microsoft.com/office/officeart/2005/8/layout/chevron1"/>
    <dgm:cxn modelId="{E0DD764A-B087-4A01-A67F-25D48F225466}" type="presParOf" srcId="{CACE6F89-D039-4D6E-B8D7-6A0452A528C5}" destId="{D13D365E-CF09-403E-9ACC-466DB0F32D20}" srcOrd="1" destOrd="0" presId="urn:microsoft.com/office/officeart/2005/8/layout/chevron1"/>
    <dgm:cxn modelId="{BA637C79-0D44-421A-B824-7641FB9B5B06}" type="presParOf" srcId="{CACE6F89-D039-4D6E-B8D7-6A0452A528C5}" destId="{4D193FFC-A328-4C14-9857-7495C13C573D}" srcOrd="2" destOrd="0" presId="urn:microsoft.com/office/officeart/2005/8/layout/chevron1"/>
    <dgm:cxn modelId="{5C1284C7-712A-4C7C-9C53-9CFC4F251001}" type="presParOf" srcId="{CACE6F89-D039-4D6E-B8D7-6A0452A528C5}" destId="{2437B48D-B5F7-40F7-BB36-A52A68D6FEBD}" srcOrd="3" destOrd="0" presId="urn:microsoft.com/office/officeart/2005/8/layout/chevron1"/>
    <dgm:cxn modelId="{6F8B7A48-2002-4B98-9D50-964DC2CB18E0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AE146E-0296-49CD-8A31-B358380C9394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067745CA-E874-4931-BB39-9C86C067A8AB}" type="presOf" srcId="{627E59C9-C641-4E1A-9C72-05E190D9D56D}" destId="{8EC98C11-D9EC-4A80-88FD-B7AF69152BE7}" srcOrd="0" destOrd="0" presId="urn:microsoft.com/office/officeart/2005/8/layout/chevron1"/>
    <dgm:cxn modelId="{A98082FD-B7E4-4EBB-BE25-45CC85B238CB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527500AD-CAD2-4FD5-B1C2-2B2F91815989}" type="presOf" srcId="{1D0857E2-2979-4505-BD9E-44459E1CA02A}" destId="{CACE6F89-D039-4D6E-B8D7-6A0452A528C5}" srcOrd="0" destOrd="0" presId="urn:microsoft.com/office/officeart/2005/8/layout/chevron1"/>
    <dgm:cxn modelId="{3CC4A41E-5C6F-40A3-8CF7-EAD7CE1512F0}" type="presParOf" srcId="{CACE6F89-D039-4D6E-B8D7-6A0452A528C5}" destId="{3F26EB02-B10D-47A7-B3BD-FB7723C53031}" srcOrd="0" destOrd="0" presId="urn:microsoft.com/office/officeart/2005/8/layout/chevron1"/>
    <dgm:cxn modelId="{400EA5F0-CD8E-41AD-88D5-3AB469EC318A}" type="presParOf" srcId="{CACE6F89-D039-4D6E-B8D7-6A0452A528C5}" destId="{D13D365E-CF09-403E-9ACC-466DB0F32D20}" srcOrd="1" destOrd="0" presId="urn:microsoft.com/office/officeart/2005/8/layout/chevron1"/>
    <dgm:cxn modelId="{35D43F35-F812-4548-B3A3-19176B5EE18B}" type="presParOf" srcId="{CACE6F89-D039-4D6E-B8D7-6A0452A528C5}" destId="{4D193FFC-A328-4C14-9857-7495C13C573D}" srcOrd="2" destOrd="0" presId="urn:microsoft.com/office/officeart/2005/8/layout/chevron1"/>
    <dgm:cxn modelId="{03E63910-8320-421B-AB9D-1F8A88AA16D0}" type="presParOf" srcId="{CACE6F89-D039-4D6E-B8D7-6A0452A528C5}" destId="{2437B48D-B5F7-40F7-BB36-A52A68D6FEBD}" srcOrd="3" destOrd="0" presId="urn:microsoft.com/office/officeart/2005/8/layout/chevron1"/>
    <dgm:cxn modelId="{A4BAE1E1-11B9-4F72-B9BC-3207BDA1CECC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5795F3-E617-41E2-93EC-61E08D3ACA0F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7B612292-962F-42AB-B53A-F88C1316DA2C}" type="presOf" srcId="{FF7B9FA9-294F-431A-9A33-70B56EC629FD}" destId="{4D193FFC-A328-4C14-9857-7495C13C573D}" srcOrd="0" destOrd="0" presId="urn:microsoft.com/office/officeart/2005/8/layout/chevron1"/>
    <dgm:cxn modelId="{5CD28DA0-71D2-4710-94EA-A6C7C3E2DFC6}" type="presOf" srcId="{1D0857E2-2979-4505-BD9E-44459E1CA02A}" destId="{CACE6F89-D039-4D6E-B8D7-6A0452A528C5}" srcOrd="0" destOrd="0" presId="urn:microsoft.com/office/officeart/2005/8/layout/chevron1"/>
    <dgm:cxn modelId="{D17637BD-9205-477B-828A-54B9191387EF}" type="presOf" srcId="{627E59C9-C641-4E1A-9C72-05E190D9D56D}" destId="{8EC98C11-D9EC-4A80-88FD-B7AF69152BE7}" srcOrd="0" destOrd="0" presId="urn:microsoft.com/office/officeart/2005/8/layout/chevron1"/>
    <dgm:cxn modelId="{F165353C-B25D-4F31-9F08-9D3288B0C6C5}" type="presParOf" srcId="{CACE6F89-D039-4D6E-B8D7-6A0452A528C5}" destId="{3F26EB02-B10D-47A7-B3BD-FB7723C53031}" srcOrd="0" destOrd="0" presId="urn:microsoft.com/office/officeart/2005/8/layout/chevron1"/>
    <dgm:cxn modelId="{C7C98335-8B37-403C-9E44-190C258B8F58}" type="presParOf" srcId="{CACE6F89-D039-4D6E-B8D7-6A0452A528C5}" destId="{D13D365E-CF09-403E-9ACC-466DB0F32D20}" srcOrd="1" destOrd="0" presId="urn:microsoft.com/office/officeart/2005/8/layout/chevron1"/>
    <dgm:cxn modelId="{96D5B898-E8F2-4B42-8920-A7285F4B07E7}" type="presParOf" srcId="{CACE6F89-D039-4D6E-B8D7-6A0452A528C5}" destId="{4D193FFC-A328-4C14-9857-7495C13C573D}" srcOrd="2" destOrd="0" presId="urn:microsoft.com/office/officeart/2005/8/layout/chevron1"/>
    <dgm:cxn modelId="{112C5B2A-6045-4788-B17F-B5195FBB85C9}" type="presParOf" srcId="{CACE6F89-D039-4D6E-B8D7-6A0452A528C5}" destId="{2437B48D-B5F7-40F7-BB36-A52A68D6FEBD}" srcOrd="3" destOrd="0" presId="urn:microsoft.com/office/officeart/2005/8/layout/chevron1"/>
    <dgm:cxn modelId="{7F0F5191-3619-470D-BC3D-2DBF803379FE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7669C066-A7FA-4202-9A1F-BEE2E27BA33E}" type="presOf" srcId="{1D0857E2-2979-4505-BD9E-44459E1CA02A}" destId="{CACE6F89-D039-4D6E-B8D7-6A0452A528C5}" srcOrd="0" destOrd="0" presId="urn:microsoft.com/office/officeart/2005/8/layout/chevron1"/>
    <dgm:cxn modelId="{51E8CD9B-4012-47CB-ADD9-D3EA3C2F7A47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B642A1B4-DDAB-4921-B1D6-489C5E78D03E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31616FB-E97A-437F-81C6-AC00FC861CC6}" type="presOf" srcId="{E93C1B18-C662-4A6E-AB00-495A0BE22690}" destId="{3F26EB02-B10D-47A7-B3BD-FB7723C53031}" srcOrd="0" destOrd="0" presId="urn:microsoft.com/office/officeart/2005/8/layout/chevron1"/>
    <dgm:cxn modelId="{6FDF2F2A-034B-40E5-B0FB-1D93AA52DFFC}" type="presParOf" srcId="{CACE6F89-D039-4D6E-B8D7-6A0452A528C5}" destId="{3F26EB02-B10D-47A7-B3BD-FB7723C53031}" srcOrd="0" destOrd="0" presId="urn:microsoft.com/office/officeart/2005/8/layout/chevron1"/>
    <dgm:cxn modelId="{5A02D355-1EEA-46DA-9FE9-6000106E8371}" type="presParOf" srcId="{CACE6F89-D039-4D6E-B8D7-6A0452A528C5}" destId="{D13D365E-CF09-403E-9ACC-466DB0F32D20}" srcOrd="1" destOrd="0" presId="urn:microsoft.com/office/officeart/2005/8/layout/chevron1"/>
    <dgm:cxn modelId="{006A8EEB-B14A-41A4-813D-C696D695BE19}" type="presParOf" srcId="{CACE6F89-D039-4D6E-B8D7-6A0452A528C5}" destId="{4D193FFC-A328-4C14-9857-7495C13C573D}" srcOrd="2" destOrd="0" presId="urn:microsoft.com/office/officeart/2005/8/layout/chevron1"/>
    <dgm:cxn modelId="{FBABCDC7-DBCC-4345-901F-BEFA69946EEA}" type="presParOf" srcId="{CACE6F89-D039-4D6E-B8D7-6A0452A528C5}" destId="{2437B48D-B5F7-40F7-BB36-A52A68D6FEBD}" srcOrd="3" destOrd="0" presId="urn:microsoft.com/office/officeart/2005/8/layout/chevron1"/>
    <dgm:cxn modelId="{80328D89-6B6E-4655-B596-845AB46C00BB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B8DCFB-2E8C-4716-8CAE-17C41E6A2902}" type="presOf" srcId="{FF7B9FA9-294F-431A-9A33-70B56EC629FD}" destId="{4D193FFC-A328-4C14-9857-7495C13C573D}" srcOrd="0" destOrd="0" presId="urn:microsoft.com/office/officeart/2005/8/layout/chevron1"/>
    <dgm:cxn modelId="{FC15A11E-719F-4E35-925B-F49B9F8F7E4A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979DC60-4EA1-408D-9EEA-261A119AA7D5}" type="presOf" srcId="{E93C1B18-C662-4A6E-AB00-495A0BE22690}" destId="{3F26EB02-B10D-47A7-B3BD-FB7723C53031}" srcOrd="0" destOrd="0" presId="urn:microsoft.com/office/officeart/2005/8/layout/chevron1"/>
    <dgm:cxn modelId="{008F23E0-9447-404F-8E3C-5514C8C539CF}" type="presOf" srcId="{1D0857E2-2979-4505-BD9E-44459E1CA02A}" destId="{CACE6F89-D039-4D6E-B8D7-6A0452A528C5}" srcOrd="0" destOrd="0" presId="urn:microsoft.com/office/officeart/2005/8/layout/chevron1"/>
    <dgm:cxn modelId="{6535B58D-E574-49CC-938F-B7308C753714}" type="presParOf" srcId="{CACE6F89-D039-4D6E-B8D7-6A0452A528C5}" destId="{3F26EB02-B10D-47A7-B3BD-FB7723C53031}" srcOrd="0" destOrd="0" presId="urn:microsoft.com/office/officeart/2005/8/layout/chevron1"/>
    <dgm:cxn modelId="{5B92CE3C-2463-452A-B270-BFCE610CA963}" type="presParOf" srcId="{CACE6F89-D039-4D6E-B8D7-6A0452A528C5}" destId="{D13D365E-CF09-403E-9ACC-466DB0F32D20}" srcOrd="1" destOrd="0" presId="urn:microsoft.com/office/officeart/2005/8/layout/chevron1"/>
    <dgm:cxn modelId="{2D5B3763-BB46-483C-BA7D-F8C0883B45F8}" type="presParOf" srcId="{CACE6F89-D039-4D6E-B8D7-6A0452A528C5}" destId="{4D193FFC-A328-4C14-9857-7495C13C573D}" srcOrd="2" destOrd="0" presId="urn:microsoft.com/office/officeart/2005/8/layout/chevron1"/>
    <dgm:cxn modelId="{06AF6BD3-F1A2-428A-833F-6067BF3C7ED7}" type="presParOf" srcId="{CACE6F89-D039-4D6E-B8D7-6A0452A528C5}" destId="{2437B48D-B5F7-40F7-BB36-A52A68D6FEBD}" srcOrd="3" destOrd="0" presId="urn:microsoft.com/office/officeart/2005/8/layout/chevron1"/>
    <dgm:cxn modelId="{305B6E32-8154-455D-BD30-2A4E6A46D695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F11F74-27A8-4EBF-A12A-F34DFD510CB1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72C38E-29DD-49BE-9C6A-5B9C4E5DE771}" type="presOf" srcId="{FF7B9FA9-294F-431A-9A33-70B56EC629FD}" destId="{4D193FFC-A328-4C14-9857-7495C13C573D}" srcOrd="0" destOrd="0" presId="urn:microsoft.com/office/officeart/2005/8/layout/chevron1"/>
    <dgm:cxn modelId="{E1B7B8C2-5208-4403-B9FB-3557C97D7315}" type="presOf" srcId="{627E59C9-C641-4E1A-9C72-05E190D9D56D}" destId="{8EC98C11-D9EC-4A80-88FD-B7AF69152BE7}" srcOrd="0" destOrd="0" presId="urn:microsoft.com/office/officeart/2005/8/layout/chevron1"/>
    <dgm:cxn modelId="{BC00CE52-B1EF-46F2-BD64-0F9B2976DA88}" type="presOf" srcId="{1D0857E2-2979-4505-BD9E-44459E1CA02A}" destId="{CACE6F89-D039-4D6E-B8D7-6A0452A528C5}" srcOrd="0" destOrd="0" presId="urn:microsoft.com/office/officeart/2005/8/layout/chevron1"/>
    <dgm:cxn modelId="{54FFD059-94A9-4A97-BA6E-249D1C3CC12B}" type="presParOf" srcId="{CACE6F89-D039-4D6E-B8D7-6A0452A528C5}" destId="{3F26EB02-B10D-47A7-B3BD-FB7723C53031}" srcOrd="0" destOrd="0" presId="urn:microsoft.com/office/officeart/2005/8/layout/chevron1"/>
    <dgm:cxn modelId="{D4F18B0A-5352-4E0E-966C-113BC228D762}" type="presParOf" srcId="{CACE6F89-D039-4D6E-B8D7-6A0452A528C5}" destId="{D13D365E-CF09-403E-9ACC-466DB0F32D20}" srcOrd="1" destOrd="0" presId="urn:microsoft.com/office/officeart/2005/8/layout/chevron1"/>
    <dgm:cxn modelId="{7C52D99D-4B13-4690-95D7-56AFF4FD8A0A}" type="presParOf" srcId="{CACE6F89-D039-4D6E-B8D7-6A0452A528C5}" destId="{4D193FFC-A328-4C14-9857-7495C13C573D}" srcOrd="2" destOrd="0" presId="urn:microsoft.com/office/officeart/2005/8/layout/chevron1"/>
    <dgm:cxn modelId="{709C4A01-4CD5-4F60-B12D-FE9F7881665F}" type="presParOf" srcId="{CACE6F89-D039-4D6E-B8D7-6A0452A528C5}" destId="{2437B48D-B5F7-40F7-BB36-A52A68D6FEBD}" srcOrd="3" destOrd="0" presId="urn:microsoft.com/office/officeart/2005/8/layout/chevron1"/>
    <dgm:cxn modelId="{B4EA295E-24F6-427D-B26E-D741C11DA45F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FE53F126-9755-4D8E-BD5C-1F0C86754C97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C84C8AD-48FC-4AE4-8CD9-38921E41F98E}" type="presOf" srcId="{627E59C9-C641-4E1A-9C72-05E190D9D56D}" destId="{8EC98C11-D9EC-4A80-88FD-B7AF69152BE7}" srcOrd="0" destOrd="0" presId="urn:microsoft.com/office/officeart/2005/8/layout/chevron1"/>
    <dgm:cxn modelId="{889105AE-C47B-4881-A9C7-BD7B8019CCF7}" type="presOf" srcId="{FF7B9FA9-294F-431A-9A33-70B56EC629FD}" destId="{4D193FFC-A328-4C14-9857-7495C13C573D}" srcOrd="0" destOrd="0" presId="urn:microsoft.com/office/officeart/2005/8/layout/chevron1"/>
    <dgm:cxn modelId="{4468FB5A-5FDA-49EF-BFD1-05FFCD4659E8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CE829AD-BAB9-44C2-B88F-498EB8A147DA}" type="presParOf" srcId="{CACE6F89-D039-4D6E-B8D7-6A0452A528C5}" destId="{3F26EB02-B10D-47A7-B3BD-FB7723C53031}" srcOrd="0" destOrd="0" presId="urn:microsoft.com/office/officeart/2005/8/layout/chevron1"/>
    <dgm:cxn modelId="{26F2E19C-902F-4636-BC73-0291C7B383AC}" type="presParOf" srcId="{CACE6F89-D039-4D6E-B8D7-6A0452A528C5}" destId="{D13D365E-CF09-403E-9ACC-466DB0F32D20}" srcOrd="1" destOrd="0" presId="urn:microsoft.com/office/officeart/2005/8/layout/chevron1"/>
    <dgm:cxn modelId="{C489CD6E-4C9B-4F84-ACEC-BCD4E702C5CF}" type="presParOf" srcId="{CACE6F89-D039-4D6E-B8D7-6A0452A528C5}" destId="{4D193FFC-A328-4C14-9857-7495C13C573D}" srcOrd="2" destOrd="0" presId="urn:microsoft.com/office/officeart/2005/8/layout/chevron1"/>
    <dgm:cxn modelId="{DF96A633-4BBB-49FE-B534-2BDC59784EF8}" type="presParOf" srcId="{CACE6F89-D039-4D6E-B8D7-6A0452A528C5}" destId="{2437B48D-B5F7-40F7-BB36-A52A68D6FEBD}" srcOrd="3" destOrd="0" presId="urn:microsoft.com/office/officeart/2005/8/layout/chevron1"/>
    <dgm:cxn modelId="{6EE85C3D-2A1C-4CD8-9641-E6E956B9241E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8733D9-1966-413E-B892-CA45D034051C}" type="presOf" srcId="{E93C1B18-C662-4A6E-AB00-495A0BE22690}" destId="{3F26EB02-B10D-47A7-B3BD-FB7723C53031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B95B0F7-0640-4443-B361-ED4501F9FCEB}" type="presOf" srcId="{1D0857E2-2979-4505-BD9E-44459E1CA02A}" destId="{CACE6F89-D039-4D6E-B8D7-6A0452A528C5}" srcOrd="0" destOrd="0" presId="urn:microsoft.com/office/officeart/2005/8/layout/chevron1"/>
    <dgm:cxn modelId="{39E23747-2F01-49AB-9539-C088FC76EFA5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2E95F5F-4C2D-465F-94C2-81AF756FA724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002C8A87-6BB2-41DA-94CF-2850EC073C64}" type="presParOf" srcId="{CACE6F89-D039-4D6E-B8D7-6A0452A528C5}" destId="{3F26EB02-B10D-47A7-B3BD-FB7723C53031}" srcOrd="0" destOrd="0" presId="urn:microsoft.com/office/officeart/2005/8/layout/chevron1"/>
    <dgm:cxn modelId="{8541EF3E-3C98-4F3C-A3A0-C771DBE59657}" type="presParOf" srcId="{CACE6F89-D039-4D6E-B8D7-6A0452A528C5}" destId="{D13D365E-CF09-403E-9ACC-466DB0F32D20}" srcOrd="1" destOrd="0" presId="urn:microsoft.com/office/officeart/2005/8/layout/chevron1"/>
    <dgm:cxn modelId="{EF0ACC20-C131-4C4A-8C16-10129B58091E}" type="presParOf" srcId="{CACE6F89-D039-4D6E-B8D7-6A0452A528C5}" destId="{4D193FFC-A328-4C14-9857-7495C13C573D}" srcOrd="2" destOrd="0" presId="urn:microsoft.com/office/officeart/2005/8/layout/chevron1"/>
    <dgm:cxn modelId="{4520BA80-2160-4EBE-BA25-FCDCBFEFEE86}" type="presParOf" srcId="{CACE6F89-D039-4D6E-B8D7-6A0452A528C5}" destId="{2437B48D-B5F7-40F7-BB36-A52A68D6FEBD}" srcOrd="3" destOrd="0" presId="urn:microsoft.com/office/officeart/2005/8/layout/chevron1"/>
    <dgm:cxn modelId="{4CAA0E4F-F1E7-42C8-83FF-6FEE04BAC9B1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6C29EF-3125-4258-9ECA-E63D569CA65C}" type="presOf" srcId="{1D0857E2-2979-4505-BD9E-44459E1CA02A}" destId="{CACE6F89-D039-4D6E-B8D7-6A0452A528C5}" srcOrd="0" destOrd="0" presId="urn:microsoft.com/office/officeart/2005/8/layout/chevron1"/>
    <dgm:cxn modelId="{89E4EA14-1062-4CD3-9D13-E022CCA71C3E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A7FA16B-E338-43B4-AFCA-B5AC2D94097C}" type="presOf" srcId="{FF7B9FA9-294F-431A-9A33-70B56EC629FD}" destId="{4D193FFC-A328-4C14-9857-7495C13C573D}" srcOrd="0" destOrd="0" presId="urn:microsoft.com/office/officeart/2005/8/layout/chevron1"/>
    <dgm:cxn modelId="{B956D695-9434-4093-A98B-9482B7427582}" type="presOf" srcId="{627E59C9-C641-4E1A-9C72-05E190D9D56D}" destId="{8EC98C11-D9EC-4A80-88FD-B7AF69152BE7}" srcOrd="0" destOrd="0" presId="urn:microsoft.com/office/officeart/2005/8/layout/chevron1"/>
    <dgm:cxn modelId="{30972401-9F59-41D4-8C68-54040EBD48A8}" type="presParOf" srcId="{CACE6F89-D039-4D6E-B8D7-6A0452A528C5}" destId="{3F26EB02-B10D-47A7-B3BD-FB7723C53031}" srcOrd="0" destOrd="0" presId="urn:microsoft.com/office/officeart/2005/8/layout/chevron1"/>
    <dgm:cxn modelId="{A2CF8A70-428B-4074-AABD-AEFB604D9B67}" type="presParOf" srcId="{CACE6F89-D039-4D6E-B8D7-6A0452A528C5}" destId="{D13D365E-CF09-403E-9ACC-466DB0F32D20}" srcOrd="1" destOrd="0" presId="urn:microsoft.com/office/officeart/2005/8/layout/chevron1"/>
    <dgm:cxn modelId="{D2B2EA25-480C-4CEF-9020-AB38E17D36BD}" type="presParOf" srcId="{CACE6F89-D039-4D6E-B8D7-6A0452A528C5}" destId="{4D193FFC-A328-4C14-9857-7495C13C573D}" srcOrd="2" destOrd="0" presId="urn:microsoft.com/office/officeart/2005/8/layout/chevron1"/>
    <dgm:cxn modelId="{09FBCE81-87FB-4A46-B393-2000BB28B18F}" type="presParOf" srcId="{CACE6F89-D039-4D6E-B8D7-6A0452A528C5}" destId="{2437B48D-B5F7-40F7-BB36-A52A68D6FEBD}" srcOrd="3" destOrd="0" presId="urn:microsoft.com/office/officeart/2005/8/layout/chevron1"/>
    <dgm:cxn modelId="{C2F0F60E-A2F9-4793-A998-A5FBD918E327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4248B6-332D-47D2-9C44-6CC25E7C2582}" type="presOf" srcId="{E93C1B18-C662-4A6E-AB00-495A0BE22690}" destId="{3F26EB02-B10D-47A7-B3BD-FB7723C53031}" srcOrd="0" destOrd="0" presId="urn:microsoft.com/office/officeart/2005/8/layout/chevron1"/>
    <dgm:cxn modelId="{D30038ED-1733-4813-A50D-4A2C20EA8652}" type="presOf" srcId="{FF7B9FA9-294F-431A-9A33-70B56EC629FD}" destId="{4D193FFC-A328-4C14-9857-7495C13C573D}" srcOrd="0" destOrd="0" presId="urn:microsoft.com/office/officeart/2005/8/layout/chevron1"/>
    <dgm:cxn modelId="{C1159D96-1FCA-496F-93D1-A39DE411FAAD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3DDCF7E-AC44-41F4-87DE-6ABE310D3EDC}" type="presOf" srcId="{627E59C9-C641-4E1A-9C72-05E190D9D56D}" destId="{8EC98C11-D9EC-4A80-88FD-B7AF69152BE7}" srcOrd="0" destOrd="0" presId="urn:microsoft.com/office/officeart/2005/8/layout/chevron1"/>
    <dgm:cxn modelId="{8F516E9E-5E10-43B6-A89F-DB0FE725D15C}" type="presParOf" srcId="{CACE6F89-D039-4D6E-B8D7-6A0452A528C5}" destId="{3F26EB02-B10D-47A7-B3BD-FB7723C53031}" srcOrd="0" destOrd="0" presId="urn:microsoft.com/office/officeart/2005/8/layout/chevron1"/>
    <dgm:cxn modelId="{265ED823-7C08-45F9-89A6-AC794AAD720E}" type="presParOf" srcId="{CACE6F89-D039-4D6E-B8D7-6A0452A528C5}" destId="{D13D365E-CF09-403E-9ACC-466DB0F32D20}" srcOrd="1" destOrd="0" presId="urn:microsoft.com/office/officeart/2005/8/layout/chevron1"/>
    <dgm:cxn modelId="{108296EB-3FF8-42E4-8565-9CE6F53376D2}" type="presParOf" srcId="{CACE6F89-D039-4D6E-B8D7-6A0452A528C5}" destId="{4D193FFC-A328-4C14-9857-7495C13C573D}" srcOrd="2" destOrd="0" presId="urn:microsoft.com/office/officeart/2005/8/layout/chevron1"/>
    <dgm:cxn modelId="{6BA2E316-E380-4FF3-86DC-B4C4365309CF}" type="presParOf" srcId="{CACE6F89-D039-4D6E-B8D7-6A0452A528C5}" destId="{2437B48D-B5F7-40F7-BB36-A52A68D6FEBD}" srcOrd="3" destOrd="0" presId="urn:microsoft.com/office/officeart/2005/8/layout/chevron1"/>
    <dgm:cxn modelId="{7E304129-1C69-4379-83E9-3E130A581E28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7CFB5B-1918-44D0-B4D1-112FE3133B4F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A46EC0DD-5EA3-4F10-8DCD-F9DBEF9ECFE4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F141C7F-C44E-4ECF-8913-9E16AD8D9DF4}" type="presOf" srcId="{1D0857E2-2979-4505-BD9E-44459E1CA02A}" destId="{CACE6F89-D039-4D6E-B8D7-6A0452A528C5}" srcOrd="0" destOrd="0" presId="urn:microsoft.com/office/officeart/2005/8/layout/chevron1"/>
    <dgm:cxn modelId="{E1C24C4A-F65D-4098-94EA-BB1EB2FE8C16}" type="presOf" srcId="{E93C1B18-C662-4A6E-AB00-495A0BE22690}" destId="{3F26EB02-B10D-47A7-B3BD-FB7723C53031}" srcOrd="0" destOrd="0" presId="urn:microsoft.com/office/officeart/2005/8/layout/chevron1"/>
    <dgm:cxn modelId="{07FA7EB0-46F5-40B5-8806-A65D9F8911E2}" type="presParOf" srcId="{CACE6F89-D039-4D6E-B8D7-6A0452A528C5}" destId="{3F26EB02-B10D-47A7-B3BD-FB7723C53031}" srcOrd="0" destOrd="0" presId="urn:microsoft.com/office/officeart/2005/8/layout/chevron1"/>
    <dgm:cxn modelId="{38117473-81AC-4065-9A76-0BD9D430C3DB}" type="presParOf" srcId="{CACE6F89-D039-4D6E-B8D7-6A0452A528C5}" destId="{D13D365E-CF09-403E-9ACC-466DB0F32D20}" srcOrd="1" destOrd="0" presId="urn:microsoft.com/office/officeart/2005/8/layout/chevron1"/>
    <dgm:cxn modelId="{67686F4B-A92A-4E10-87E7-90416751CBA2}" type="presParOf" srcId="{CACE6F89-D039-4D6E-B8D7-6A0452A528C5}" destId="{4D193FFC-A328-4C14-9857-7495C13C573D}" srcOrd="2" destOrd="0" presId="urn:microsoft.com/office/officeart/2005/8/layout/chevron1"/>
    <dgm:cxn modelId="{01B6AE8E-9225-4A91-BC5D-570E73344AA6}" type="presParOf" srcId="{CACE6F89-D039-4D6E-B8D7-6A0452A528C5}" destId="{2437B48D-B5F7-40F7-BB36-A52A68D6FEBD}" srcOrd="3" destOrd="0" presId="urn:microsoft.com/office/officeart/2005/8/layout/chevron1"/>
    <dgm:cxn modelId="{12C15156-8D6A-4092-9EE5-B3218886C9C8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36F3D4-4B0F-4981-8CC9-C5315FA0E179}" type="presOf" srcId="{627E59C9-C641-4E1A-9C72-05E190D9D56D}" destId="{8EC98C11-D9EC-4A80-88FD-B7AF69152BE7}" srcOrd="0" destOrd="0" presId="urn:microsoft.com/office/officeart/2005/8/layout/chevron1"/>
    <dgm:cxn modelId="{2FA1E390-94FD-48EF-BA05-F895C7D0E413}" type="presOf" srcId="{1D0857E2-2979-4505-BD9E-44459E1CA02A}" destId="{CACE6F89-D039-4D6E-B8D7-6A0452A528C5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0C1D7D91-AFF0-40C9-BB79-618410E28E92}" type="presOf" srcId="{E93C1B18-C662-4A6E-AB00-495A0BE22690}" destId="{3F26EB02-B10D-47A7-B3BD-FB7723C53031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1757111-A7F0-46C8-8681-E02270DF0F29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91A8807-F768-45EE-97C5-5FBAB923E349}" type="presParOf" srcId="{CACE6F89-D039-4D6E-B8D7-6A0452A528C5}" destId="{3F26EB02-B10D-47A7-B3BD-FB7723C53031}" srcOrd="0" destOrd="0" presId="urn:microsoft.com/office/officeart/2005/8/layout/chevron1"/>
    <dgm:cxn modelId="{9C2F59BB-2FE1-49BB-8607-013AE1C2A775}" type="presParOf" srcId="{CACE6F89-D039-4D6E-B8D7-6A0452A528C5}" destId="{D13D365E-CF09-403E-9ACC-466DB0F32D20}" srcOrd="1" destOrd="0" presId="urn:microsoft.com/office/officeart/2005/8/layout/chevron1"/>
    <dgm:cxn modelId="{13E42D98-612F-4787-A989-300602720854}" type="presParOf" srcId="{CACE6F89-D039-4D6E-B8D7-6A0452A528C5}" destId="{4D193FFC-A328-4C14-9857-7495C13C573D}" srcOrd="2" destOrd="0" presId="urn:microsoft.com/office/officeart/2005/8/layout/chevron1"/>
    <dgm:cxn modelId="{C697422F-DEEA-411D-A819-D0EFD249222F}" type="presParOf" srcId="{CACE6F89-D039-4D6E-B8D7-6A0452A528C5}" destId="{2437B48D-B5F7-40F7-BB36-A52A68D6FEBD}" srcOrd="3" destOrd="0" presId="urn:microsoft.com/office/officeart/2005/8/layout/chevron1"/>
    <dgm:cxn modelId="{69A9813B-4C23-48A5-83CA-C4C917EC695C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و منطق علوم اجتماعی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اسلامی شدن علوم اجتماعی</a:t>
          </a:r>
          <a:endParaRPr lang="en-US" sz="20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روش کشف مدیریت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3" custLinFactNeighborX="4049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3" custLinFactNeighborX="-8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3" custLinFactNeighborX="-404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4899D2-EEB2-4AD6-B860-EF2FB57F5F78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E51E4CB-13CC-4C12-A910-984815614CC5}" type="presOf" srcId="{1D0857E2-2979-4505-BD9E-44459E1CA02A}" destId="{CACE6F89-D039-4D6E-B8D7-6A0452A528C5}" srcOrd="0" destOrd="0" presId="urn:microsoft.com/office/officeart/2005/8/layout/chevron1"/>
    <dgm:cxn modelId="{F227E1CF-D85A-4271-9B72-A039B5026C9A}" type="presOf" srcId="{E93C1B18-C662-4A6E-AB00-495A0BE22690}" destId="{3F26EB02-B10D-47A7-B3BD-FB7723C53031}" srcOrd="0" destOrd="0" presId="urn:microsoft.com/office/officeart/2005/8/layout/chevron1"/>
    <dgm:cxn modelId="{B3B70E5A-27C0-4C98-9B18-6FE550E47AEA}" type="presOf" srcId="{FF7B9FA9-294F-431A-9A33-70B56EC629FD}" destId="{4D193FFC-A328-4C14-9857-7495C13C573D}" srcOrd="0" destOrd="0" presId="urn:microsoft.com/office/officeart/2005/8/layout/chevron1"/>
    <dgm:cxn modelId="{FDAD932A-CF2F-45DC-B36C-42575825EB37}" type="presParOf" srcId="{CACE6F89-D039-4D6E-B8D7-6A0452A528C5}" destId="{3F26EB02-B10D-47A7-B3BD-FB7723C53031}" srcOrd="0" destOrd="0" presId="urn:microsoft.com/office/officeart/2005/8/layout/chevron1"/>
    <dgm:cxn modelId="{2F0BC6A4-01BF-4739-87B0-34D97CA8B204}" type="presParOf" srcId="{CACE6F89-D039-4D6E-B8D7-6A0452A528C5}" destId="{D13D365E-CF09-403E-9ACC-466DB0F32D20}" srcOrd="1" destOrd="0" presId="urn:microsoft.com/office/officeart/2005/8/layout/chevron1"/>
    <dgm:cxn modelId="{608E585B-F8BB-4D5D-98D9-16F5E196A1CB}" type="presParOf" srcId="{CACE6F89-D039-4D6E-B8D7-6A0452A528C5}" destId="{4D193FFC-A328-4C14-9857-7495C13C573D}" srcOrd="2" destOrd="0" presId="urn:microsoft.com/office/officeart/2005/8/layout/chevron1"/>
    <dgm:cxn modelId="{70487C3F-3718-4A68-86C1-7446D33887B0}" type="presParOf" srcId="{CACE6F89-D039-4D6E-B8D7-6A0452A528C5}" destId="{2437B48D-B5F7-40F7-BB36-A52A68D6FEBD}" srcOrd="3" destOrd="0" presId="urn:microsoft.com/office/officeart/2005/8/layout/chevron1"/>
    <dgm:cxn modelId="{F00CA57D-EEE8-4D50-9977-DA02C98218F2}" type="presParOf" srcId="{CACE6F89-D039-4D6E-B8D7-6A0452A528C5}" destId="{8EC98C11-D9EC-4A80-88FD-B7AF69152BE7}" srcOrd="4" destOrd="0" presId="urn:microsoft.com/office/officeart/2005/8/layout/chevron1"/>
  </dgm:cxnLst>
  <dgm:bg/>
  <dgm:whole>
    <a:ln w="12700">
      <a:solidFill>
        <a:schemeClr val="accent1">
          <a:lumMod val="75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6C7A56-ABF8-443E-8246-C59A4AE452CF}">
      <dsp:nvSpPr>
        <dsp:cNvPr id="0" name=""/>
        <dsp:cNvSpPr/>
      </dsp:nvSpPr>
      <dsp:spPr>
        <a:xfrm>
          <a:off x="6664086" y="1714512"/>
          <a:ext cx="1087548" cy="18823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گرایش های غالب در این زمینه</a:t>
          </a:r>
          <a:endParaRPr lang="en-US" sz="2000" kern="1200" dirty="0">
            <a:cs typeface="B Nazanin" pitchFamily="2" charset="-78"/>
          </a:endParaRPr>
        </a:p>
      </dsp:txBody>
      <dsp:txXfrm>
        <a:off x="6695939" y="1746365"/>
        <a:ext cx="1023842" cy="1818634"/>
      </dsp:txXfrm>
    </dsp:sp>
    <dsp:sp modelId="{AEF90737-3292-4FFC-9037-C95347248F5B}">
      <dsp:nvSpPr>
        <dsp:cNvPr id="0" name=""/>
        <dsp:cNvSpPr/>
      </dsp:nvSpPr>
      <dsp:spPr>
        <a:xfrm rot="15676654">
          <a:off x="5889026" y="1986909"/>
          <a:ext cx="134600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346001" y="35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28377" y="1956815"/>
        <a:ext cx="67300" cy="67300"/>
      </dsp:txXfrm>
    </dsp:sp>
    <dsp:sp modelId="{BC2FCD9C-75A5-4050-8A9A-EFF46DED3D1D}">
      <dsp:nvSpPr>
        <dsp:cNvPr id="0" name=""/>
        <dsp:cNvSpPr/>
      </dsp:nvSpPr>
      <dsp:spPr>
        <a:xfrm>
          <a:off x="5500728" y="364480"/>
          <a:ext cx="959239" cy="19215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طرفداران اصطلاح ”اسلامی کردن علوم اجتماعی“</a:t>
          </a:r>
          <a:endParaRPr lang="en-US" sz="2000" kern="1200" dirty="0">
            <a:cs typeface="B Nazanin" pitchFamily="2" charset="-78"/>
          </a:endParaRPr>
        </a:p>
      </dsp:txBody>
      <dsp:txXfrm>
        <a:off x="5528823" y="392575"/>
        <a:ext cx="903049" cy="1865346"/>
      </dsp:txXfrm>
    </dsp:sp>
    <dsp:sp modelId="{20263AAE-A261-4A52-89BC-43D98C9C19D4}">
      <dsp:nvSpPr>
        <dsp:cNvPr id="0" name=""/>
        <dsp:cNvSpPr/>
      </dsp:nvSpPr>
      <dsp:spPr>
        <a:xfrm rot="10802593">
          <a:off x="5402912" y="1321655"/>
          <a:ext cx="97815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97815" y="355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449375" y="1322766"/>
        <a:ext cx="4890" cy="4890"/>
      </dsp:txXfrm>
    </dsp:sp>
    <dsp:sp modelId="{6461E222-D629-4CF9-90E1-67E9DC09AE25}">
      <dsp:nvSpPr>
        <dsp:cNvPr id="0" name=""/>
        <dsp:cNvSpPr/>
      </dsp:nvSpPr>
      <dsp:spPr>
        <a:xfrm>
          <a:off x="38980" y="0"/>
          <a:ext cx="5363931" cy="26503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تاکید بر رنگ اسلامی دادن به علوم اجتماعی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تصحیح روند علوم اجتماعی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نقد جدی علوم اجتماعی در پرتو بینش اسلامی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کنار نهادن هر آنچه توان مقابله با نقد را ندارد </a:t>
          </a:r>
        </a:p>
        <a:p>
          <a:pPr lvl="0" algn="r" defTabSz="800100" rtl="1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ایجاد تحول مستقل و اصیل در مسائل مربوط به معرفت بشری از دیدگاه اسلامی با بهره گیری از علوم غربی مورد تایید دین</a:t>
          </a:r>
          <a:endParaRPr lang="en-US" sz="1800" kern="1200" dirty="0">
            <a:cs typeface="B Nazanin" pitchFamily="2" charset="-78"/>
          </a:endParaRPr>
        </a:p>
      </dsp:txBody>
      <dsp:txXfrm>
        <a:off x="116606" y="77626"/>
        <a:ext cx="5208679" cy="2495097"/>
      </dsp:txXfrm>
    </dsp:sp>
    <dsp:sp modelId="{8CA8B041-76CC-4739-9DA0-AC7D569B4BAF}">
      <dsp:nvSpPr>
        <dsp:cNvPr id="0" name=""/>
        <dsp:cNvSpPr/>
      </dsp:nvSpPr>
      <dsp:spPr>
        <a:xfrm rot="5848844">
          <a:off x="5955601" y="3273662"/>
          <a:ext cx="125374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253741" y="35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6551128" y="3245874"/>
        <a:ext cx="62687" cy="62687"/>
      </dsp:txXfrm>
    </dsp:sp>
    <dsp:sp modelId="{1CF2AD78-1B64-49AA-BCF4-93E58E67FBA4}">
      <dsp:nvSpPr>
        <dsp:cNvPr id="0" name=""/>
        <dsp:cNvSpPr/>
      </dsp:nvSpPr>
      <dsp:spPr>
        <a:xfrm>
          <a:off x="5574782" y="2796845"/>
          <a:ext cx="926076" cy="22038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Nazanin" pitchFamily="2" charset="-78"/>
            </a:rPr>
            <a:t>طرفداران اصطلاح ”از نو ساختن  علوم اجتماعی“</a:t>
          </a:r>
          <a:endParaRPr lang="en-US" sz="2000" kern="1200" dirty="0">
            <a:cs typeface="B Nazanin" pitchFamily="2" charset="-78"/>
          </a:endParaRPr>
        </a:p>
      </dsp:txBody>
      <dsp:txXfrm>
        <a:off x="5601906" y="2823969"/>
        <a:ext cx="871828" cy="2149567"/>
      </dsp:txXfrm>
    </dsp:sp>
    <dsp:sp modelId="{C3D5EA80-559D-4BEE-83DA-93000EFC0ED9}">
      <dsp:nvSpPr>
        <dsp:cNvPr id="0" name=""/>
        <dsp:cNvSpPr/>
      </dsp:nvSpPr>
      <dsp:spPr>
        <a:xfrm rot="9490510">
          <a:off x="5426473" y="3923790"/>
          <a:ext cx="153821" cy="7112"/>
        </a:xfrm>
        <a:custGeom>
          <a:avLst/>
          <a:gdLst/>
          <a:ahLst/>
          <a:cxnLst/>
          <a:rect l="0" t="0" r="0" b="0"/>
          <a:pathLst>
            <a:path>
              <a:moveTo>
                <a:pt x="0" y="3556"/>
              </a:moveTo>
              <a:lnTo>
                <a:pt x="153821" y="355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cs typeface="B Nazanin" pitchFamily="2" charset="-78"/>
          </a:endParaRPr>
        </a:p>
      </dsp:txBody>
      <dsp:txXfrm rot="10800000">
        <a:off x="5499538" y="3923500"/>
        <a:ext cx="7691" cy="7691"/>
      </dsp:txXfrm>
    </dsp:sp>
    <dsp:sp modelId="{1561BABF-A188-4850-9C8C-48452B5E7FB5}">
      <dsp:nvSpPr>
        <dsp:cNvPr id="0" name=""/>
        <dsp:cNvSpPr/>
      </dsp:nvSpPr>
      <dsp:spPr>
        <a:xfrm>
          <a:off x="0" y="2768342"/>
          <a:ext cx="5431986" cy="237519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جهت دهی اسلامی به علوم اجتماعی 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معتقد به اینکه نقطه آغاز اصلاح ، باید بر پایه قرآن و سنت و دیگر منابع اسلامی باشد. آنها هیچ خیری در علوم جدید نمی بینند ، چرا که معتقدند زیربنای این علوم دین ستیزی  است.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Nazanin" pitchFamily="2" charset="-78"/>
            </a:rPr>
            <a:t>- </a:t>
          </a:r>
          <a:r>
            <a:rPr lang="fa-IR" sz="1800" kern="1200" dirty="0" smtClean="0">
              <a:solidFill>
                <a:schemeClr val="accent2">
                  <a:lumMod val="75000"/>
                </a:schemeClr>
              </a:solidFill>
              <a:cs typeface="B Nazanin" pitchFamily="2" charset="-78"/>
            </a:rPr>
            <a:t>معتقد به تبیین مبانی اسلامی علوم اجتماعی از طریق گردآوری آنها از منابع اسلامی و بررسی موضوعات آن علوم در پرتو مبانی مزبور</a:t>
          </a:r>
        </a:p>
        <a:p>
          <a:pPr lvl="0" algn="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 dirty="0">
            <a:cs typeface="B Nazanin" pitchFamily="2" charset="-78"/>
          </a:endParaRPr>
        </a:p>
      </dsp:txBody>
      <dsp:txXfrm>
        <a:off x="69567" y="2837909"/>
        <a:ext cx="5292852" cy="223605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107491"/>
          <a:ext cx="2855845" cy="1142338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689169" y="107491"/>
        <a:ext cx="1713507" cy="1142338"/>
      </dsp:txXfrm>
    </dsp:sp>
    <dsp:sp modelId="{4D193FFC-A328-4C14-9857-7495C13C573D}">
      <dsp:nvSpPr>
        <dsp:cNvPr id="0" name=""/>
        <dsp:cNvSpPr/>
      </dsp:nvSpPr>
      <dsp:spPr>
        <a:xfrm>
          <a:off x="2549010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3120179" y="107491"/>
        <a:ext cx="1713507" cy="1142338"/>
      </dsp:txXfrm>
    </dsp:sp>
    <dsp:sp modelId="{8EC98C11-D9EC-4A80-88FD-B7AF69152BE7}">
      <dsp:nvSpPr>
        <dsp:cNvPr id="0" name=""/>
        <dsp:cNvSpPr/>
      </dsp:nvSpPr>
      <dsp:spPr>
        <a:xfrm>
          <a:off x="5027213" y="107491"/>
          <a:ext cx="2855845" cy="114233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598382" y="107491"/>
        <a:ext cx="1713507" cy="114233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18000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و منطق علوم اجتماعی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10909" y="0"/>
        <a:ext cx="2070027" cy="785818"/>
      </dsp:txXfrm>
    </dsp:sp>
    <dsp:sp modelId="{4D193FFC-A328-4C14-9857-7495C13C573D}">
      <dsp:nvSpPr>
        <dsp:cNvPr id="0" name=""/>
        <dsp:cNvSpPr/>
      </dsp:nvSpPr>
      <dsp:spPr>
        <a:xfrm>
          <a:off x="2549010" y="0"/>
          <a:ext cx="2855845" cy="785818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اسلامی شدن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2941919" y="0"/>
        <a:ext cx="2070027" cy="785818"/>
      </dsp:txXfrm>
    </dsp:sp>
    <dsp:sp modelId="{8EC98C11-D9EC-4A80-88FD-B7AF69152BE7}">
      <dsp:nvSpPr>
        <dsp:cNvPr id="0" name=""/>
        <dsp:cNvSpPr/>
      </dsp:nvSpPr>
      <dsp:spPr>
        <a:xfrm>
          <a:off x="5027213" y="0"/>
          <a:ext cx="2855845" cy="785818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روش کشف مدیریت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5420122" y="0"/>
        <a:ext cx="2070027" cy="7858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6922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0931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مصالح جمعی  بر مصالح فردی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الناس بر حق الله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حق دیگران بر حقوق شخصی مقدم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حفظ بیت المال از حقوق شخصی مهمتر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ارزشها ، بر روشها و تاکتیکها و سیاستها مقدمند.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برنامه باید پاسخگوی نیاز در همه ابعاد مادی ،معنوی ، فردی ،اجتماعی حال و آینده و... باشد.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7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877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643306" y="642918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  <p:graphicFrame>
        <p:nvGraphicFramePr>
          <p:cNvPr id="13" name="Diagram 12"/>
          <p:cNvGraphicFramePr/>
          <p:nvPr/>
        </p:nvGraphicFramePr>
        <p:xfrm>
          <a:off x="1000100" y="1357298"/>
          <a:ext cx="7786742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6904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52823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تاریخچه اسلامی شدن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857364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تعلیم و تربیت بر اساس خط سکولاریسم</a:t>
            </a:r>
            <a:endParaRPr lang="en-US" sz="2400" dirty="0">
              <a:solidFill>
                <a:srgbClr val="0070C0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57950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تاسیس دانشسرای اسلامی توسط سید احمد خان در 1875م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000496" y="2643182"/>
            <a:ext cx="2071702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دوره مشروطه ، دوره آغاز وپایه گذاری اندیشه های اصلاح گرایانه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28662" y="2643182"/>
            <a:ext cx="2714644" cy="15001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000" dirty="0" smtClean="0">
                <a:solidFill>
                  <a:srgbClr val="0070C0"/>
                </a:solidFill>
                <a:cs typeface="B Nazanin" pitchFamily="2" charset="-78"/>
              </a:rPr>
              <a:t>شکل گیری ریشه های اندیشه اقتصاد اسلامی  از سال 1920م در برخورد با نظام سرمایه داری و سوسیالیستی 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7224" y="4286256"/>
            <a:ext cx="7500990" cy="57150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شکل گیری حرکتهای علمی در ممالک اسلامی و غربی در دهه 70 م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57224" y="4929198"/>
            <a:ext cx="7572428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تالیف آثار مهمی در زمینه اقتصادو بانکداری اسلامی و ... در دهه 80 م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57224" y="5572140"/>
            <a:ext cx="7572428" cy="7858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200" dirty="0" smtClean="0">
                <a:solidFill>
                  <a:srgbClr val="0070C0"/>
                </a:solidFill>
                <a:cs typeface="B Nazanin" pitchFamily="2" charset="-78"/>
              </a:rPr>
              <a:t>تالیف کتاب ”اسلامی سازی علم“ و تاسیس موسسه ”اندیشه و تمدن اسلامی در آمریکا توسط اسماعیل الفاروقی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8501090" y="1857364"/>
            <a:ext cx="500066" cy="4643470"/>
          </a:xfrm>
          <a:prstGeom prst="downArrow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5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214422"/>
            <a:ext cx="7929618" cy="46166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400" dirty="0" smtClean="0">
                <a:solidFill>
                  <a:sysClr val="windowText" lastClr="000000"/>
                </a:solidFill>
                <a:cs typeface="B Nazanin" pitchFamily="2" charset="-78"/>
              </a:rPr>
              <a:t>قلمرو اسلامی شدن علوم و علوم اجتماعی</a:t>
            </a:r>
            <a:endParaRPr lang="fa-IR" sz="2800" dirty="0" smtClean="0">
              <a:cs typeface="B Homa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28662" y="1714488"/>
            <a:ext cx="7572428" cy="47149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اسلامی شدن علوم تقریبا در تمام علوم دنبال می شود ، اما در علوم ارزشی این فعالیت چشمگیرتر است و در علوم اجتماعی بروز بیشتری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قلمرو اسلامی شدن علوم در حوزه های مختلف زیر مطرح بوده است: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اقتصادی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اجتماعی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علوم  انسانی 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علوم و معرفت  </a:t>
            </a:r>
          </a:p>
          <a:p>
            <a:pPr marL="4763" lvl="1" algn="just" rtl="1">
              <a:buFont typeface="Arial" pitchFamily="34" charset="0"/>
              <a:buChar char="•"/>
            </a:pPr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اسلام به دلیل جامعیت آن به همه ابعاد منطق و متدولوژی ،شناخت شناسی ،جهان بینی ، انسان شناسی ،هدایت شناسی،حقوق و تکالیف فردی ، اجتماعی ،اقتصادی ،مدیریتی و ... توجه داشته است.</a:t>
            </a:r>
          </a:p>
          <a:p>
            <a:pPr marL="4763" lvl="1" algn="just" rtl="1"/>
            <a:r>
              <a:rPr lang="fa-IR" sz="2400" dirty="0" smtClean="0">
                <a:solidFill>
                  <a:srgbClr val="0070C0"/>
                </a:solidFill>
                <a:cs typeface="B Nazanin" pitchFamily="2" charset="-78"/>
              </a:rPr>
              <a:t>(اسلامی شدن علوم ومعرفت)</a:t>
            </a:r>
            <a:endParaRPr lang="fa-IR" sz="2400" dirty="0">
              <a:solidFill>
                <a:srgbClr val="0070C0"/>
              </a:solidFill>
              <a:cs typeface="B Nazanin" pitchFamily="2" charset="-78"/>
            </a:endParaRPr>
          </a:p>
          <a:p>
            <a:pPr marL="4763" lvl="1" algn="just" rtl="1">
              <a:buFont typeface="Arial" pitchFamily="34" charset="0"/>
              <a:buChar char="•"/>
            </a:pPr>
            <a:endParaRPr lang="fa-IR" sz="2400" dirty="0" smtClean="0">
              <a:solidFill>
                <a:srgbClr val="0070C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627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اعتقاد به لزوم اصلاح متدولوژی علوم اجتماعی و ضرورت بازسازی اسلامی آن بر اساس بینش اسلامی.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در این مرحله بیشتر بر اهداف تاکید شده تا بر تبیین و توصیف روش اسلامی کردن علوم .</a:t>
            </a:r>
            <a:endParaRPr lang="en-US" sz="3200" dirty="0" smtClean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  <a:p>
            <a:pPr lvl="0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همگرایی در انتخاب اصطلاح ”بازسازی اسلامی علوم اجتماعی“.</a:t>
            </a:r>
          </a:p>
          <a:p>
            <a:pPr lvl="0" algn="justLow" rtl="1"/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</a:t>
            </a:r>
            <a:endParaRPr lang="en-US" sz="32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مرحله اول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574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مطرح شدن دو اصطلاح ”بازسازی علوم اجتماعی ” و ”اسلامی کردن علوم اجتماعی“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اجماع طرفداران بازسازی علوم اجتماعی در مورد اینکه: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سیستمهای علوم اجتماعی جدید و نظریات آن ،با بینش صحیح اسلامی در تضاد هستند.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این علوم تاکنون از دستیابی به تفسیرهای قابل قبولی از رفتار فرد و جامعه عاجز بوده اند.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نیازشدیدی به بازنگری اساسی در آن سیستمها و نظریه ها در پرتو بینش اسلامی وجود دارد.</a:t>
            </a:r>
          </a:p>
          <a:p>
            <a:pPr lvl="0" algn="justLow" rtl="1"/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accent3">
                    <a:lumMod val="50000"/>
                  </a:schemeClr>
                </a:solidFill>
                <a:cs typeface="B Nazanin" pitchFamily="2" charset="-78"/>
              </a:rPr>
              <a:t>مرحله دوم</a:t>
            </a:r>
            <a:endParaRPr lang="en-US" sz="2800" b="1" dirty="0">
              <a:solidFill>
                <a:schemeClr val="accent3">
                  <a:lumMod val="50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220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32-Point Star 7"/>
          <p:cNvSpPr/>
          <p:nvPr/>
        </p:nvSpPr>
        <p:spPr>
          <a:xfrm>
            <a:off x="3571868" y="714356"/>
            <a:ext cx="571504" cy="571504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8001056" cy="41549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مراحل اسلامی شدن علوم اجتماعی</a:t>
            </a:r>
            <a:endParaRPr lang="fa-IR" sz="2100" dirty="0" smtClean="0">
              <a:cs typeface="B Homa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28662" y="2214554"/>
            <a:ext cx="7858180" cy="40005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اصطلاح ”بازسازی اسلامی علوم اجتماعی“ امروزه برای دلالت بر همان مفهومی که طرفداران اسلامی کردن علوم اجتماعی مدنظر داشتند ، به کار می رود.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این اعتقاد وجود دارد که روش علوم دینی سنتی برای ایفای رسالت و مسئولیتهای جدید مناسب نیست ، چرا که به جای پژوهش میدانی بر استنباط از نصوص متمرکز گردیده است.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بازسازی اسلامی علوم دینی یعنی : یعنی بازسازی این علوم در پرتو نگرشی اسلامی با به کارگیری روشی که در آن ، برداشت ما از وحی با ملاحظه واقعیات موجود تکمیل می گردد (هم وحی و هم واقعیات موجود منبع شناخت هستند) </a:t>
            </a:r>
          </a:p>
          <a:p>
            <a:pPr lvl="0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دوران آمادگی برای منتقل شدن از بحث درباره ماهیت و زمینه های بازسازی به مباحث معین و درونی برای راه یابی به نتایج عملی راهگشا و کاربردی.</a:t>
            </a:r>
          </a:p>
          <a:p>
            <a:pPr lvl="0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  <a:p>
            <a:pPr lvl="0" algn="justLow" rtl="1"/>
            <a:r>
              <a:rPr lang="fa-IR" sz="2400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 </a:t>
            </a:r>
            <a:endParaRPr lang="en-US" sz="2400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786050" y="1785926"/>
            <a:ext cx="3714776" cy="4286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 smtClean="0">
                <a:solidFill>
                  <a:schemeClr val="tx2">
                    <a:lumMod val="25000"/>
                  </a:schemeClr>
                </a:solidFill>
                <a:cs typeface="B Nazanin" pitchFamily="2" charset="-78"/>
              </a:rPr>
              <a:t>مرحله سوم</a:t>
            </a:r>
            <a:endParaRPr lang="en-US" sz="2800" b="1" dirty="0">
              <a:solidFill>
                <a:schemeClr val="tx2">
                  <a:lumMod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8275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357166"/>
          <a:ext cx="8001056" cy="785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928662" y="1785922"/>
          <a:ext cx="7858180" cy="45720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853542"/>
                <a:gridCol w="2004638"/>
              </a:tblGrid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توجه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محوری 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رویکرد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هنجارهای اجتماعی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ارزشهای رفتاری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اخلاقی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الهی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آیات و احادیث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فقهی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ملاکات نظامات و سیستم بایدها و نبایدهای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مستنبط از احکام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نظام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احکام عرفی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متداول در حوزه مدیریت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عرفی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ریشه ارزشها و قواعد کلی آن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اصول گرا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مبانی و اساس معرفتی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دین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مبنایی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روش و جهت دینی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متدولوژیک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  <a:tr h="410528"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در راس بودن یک</a:t>
                      </a:r>
                      <a:r>
                        <a:rPr lang="fa-IR" sz="2400" baseline="0" dirty="0" smtClean="0">
                          <a:cs typeface="B Nazanin" pitchFamily="2" charset="-78"/>
                        </a:rPr>
                        <a:t> مدیر مسلمان برای اداره امور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400" dirty="0" smtClean="0">
                          <a:cs typeface="B Nazanin" pitchFamily="2" charset="-78"/>
                        </a:rPr>
                        <a:t>مدیریت مسلمانی</a:t>
                      </a:r>
                      <a:endParaRPr lang="en-US" sz="2400" dirty="0">
                        <a:cs typeface="B Nazanin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857224" y="1227552"/>
            <a:ext cx="8001056" cy="41549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100" dirty="0" smtClean="0">
                <a:solidFill>
                  <a:sysClr val="windowText" lastClr="000000"/>
                </a:solidFill>
                <a:cs typeface="B Nazanin" pitchFamily="2" charset="-78"/>
              </a:rPr>
              <a:t>رویکردهای مدیریت اسلامی و نکات محوری مورد توجه آنها</a:t>
            </a:r>
            <a:endParaRPr lang="fa-IR" sz="2100" dirty="0" smtClean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882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سوم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69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فصل سوم کتاب</a:t>
            </a: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علیرضا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مهرماه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601265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روش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928670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857496"/>
            <a:ext cx="7929618" cy="338554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روشمند بودن علوم اجتماعی اسلام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وجود گونه های مختلف برای روش علوم اجتماعی بر اساس اهداف و شاخه های مختلف این علوم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rgbClr val="00B050"/>
                </a:solidFill>
                <a:cs typeface="B Nazanin" pitchFamily="2" charset="-78"/>
              </a:rPr>
              <a:t>برخورداری روش علوم انسانی از تنوع و پیچیدگی لازم</a:t>
            </a:r>
          </a:p>
          <a:p>
            <a:pPr algn="just" rtl="1"/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26283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214311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1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4570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400109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روش علوم انسانی متشکل از روشهای عاقلانه ، تجربی ، تاریخی ، مبتکرانه ، وحی مدارانه و باطن گرایانه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علوم اسلامی از فرآیند هضم روشهای علوم دیگر، اجتهاد و نظریه پردازی مبتنی بر ارزشهای اسلامی برخوردار است.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در شناخت ماهیت گزاره های نقلی وحی و فقه ، فقط روش تمثیل(قیاس فقهی)  منع می شود و همه روشهای نقلی و عقلی می تواند مورد استفاده قرار گیرد.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643050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2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1911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643182"/>
            <a:ext cx="7929618" cy="266226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روش علمی لاکاتوش در حوزه توسعه دانش اسلامی قابل کاربرد است. 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30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rgbClr val="00B050"/>
                </a:solidFill>
                <a:cs typeface="B Nazanin" pitchFamily="2" charset="-78"/>
              </a:rPr>
              <a:t>ضروریات موجب اباحه محذورات به مقدار ضروریات می گردد.</a:t>
            </a:r>
          </a:p>
          <a:p>
            <a:pPr lvl="1" algn="justLow" rtl="1">
              <a:buFont typeface="Arial" pitchFamily="34" charset="0"/>
              <a:buChar char="•"/>
            </a:pPr>
            <a:endParaRPr lang="fa-IR" sz="2800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نمود اصلی در شناخت هستی و اعتبارات ، حق جویی است نه نفع طلبی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227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549294"/>
            <a:ext cx="7929618" cy="281615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</a:t>
            </a:r>
            <a:r>
              <a:rPr lang="fa-IR" sz="2700" dirty="0" smtClean="0">
                <a:solidFill>
                  <a:srgbClr val="00B050"/>
                </a:solidFill>
                <a:cs typeface="B Nazanin" pitchFamily="2" charset="-78"/>
              </a:rPr>
              <a:t>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قضاوت و داوری اصل عدالت رعایت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 اصل بر استصحاب،برائت ، احتیاط وتخییر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هدف وسیله را توجیه نمی کند.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از کاربرد ظنون و اوهام مشکوک جلوگیری می گردد.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در موارد خاص ، ظن خاص به طور استثناء به کار می رود.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اجماع حاکی از موافقت با رای معصوم (ع) ارزش به کارگیری دارد.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9" name="32-Point Star 8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4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5114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عملیات (ادامه...):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اولیه بر نرمش و حسن خلق است ، ولی در مواردی صلابت ، شدت و جهاد لازم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اصل محوری ، رعایت حقوق همه جانبه ذی حقوقان و در راس آن حقوق الهی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منطق اکثریت در شناخت امور قابل اعتنا نیست، اما در مواردی که روش ویژه منصوص وجود ندارد ، قابل احترام است.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05648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180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9703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چنان برنامه ریزی کن که گویی همیشه می خواهی زندگی کنی ، و حیات تو در این جهان جاودانه است.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آینده نگر،دوربین ، عاقبت اندیش ، حق بین ، واقع نگر،اهل مشورت و ریزبین باش.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7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همه سونگر،عمیق،ناظر مراحل میانی ،نظم دار،هدف گرا و لغوگریز باش.</a:t>
            </a:r>
          </a:p>
          <a:p>
            <a:pPr lvl="2" algn="justLow" rtl="1"/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5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9848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57224" y="428604"/>
          <a:ext cx="800105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459078"/>
            <a:ext cx="7929618" cy="38318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2700" b="1" dirty="0" smtClean="0">
                <a:solidFill>
                  <a:srgbClr val="00B050"/>
                </a:solidFill>
                <a:cs typeface="B Nazanin" pitchFamily="2" charset="-78"/>
              </a:rPr>
              <a:t>در منطق برنامه ریزی(ادامه...) :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امیدوار و متوکل باش و همه چیز را شدنی بدان.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تا می توانی نظم طبیعی را رعایت کن و از هر آنچه لازم نیست بپرهیز.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ساده ترین ، آسان ترین ، کم هزینه ترین ، بادوام ترین و متنوع ترین روش را برگزین.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24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  <a:p>
            <a:pPr lvl="2" algn="justLow" rtl="1">
              <a:buFont typeface="Arial" pitchFamily="34" charset="0"/>
              <a:buChar char="•"/>
            </a:pPr>
            <a:r>
              <a:rPr lang="fa-IR" sz="2400" dirty="0" smtClean="0">
                <a:solidFill>
                  <a:schemeClr val="bg2">
                    <a:lumMod val="60000"/>
                    <a:lumOff val="40000"/>
                  </a:schemeClr>
                </a:solidFill>
                <a:cs typeface="B Nazanin" pitchFamily="2" charset="-78"/>
              </a:rPr>
              <a:t>هماهنگ ترین ، مطلوب ترین ، کم دردسرترین وفطری ترین راه را برگزین.</a:t>
            </a:r>
            <a:endParaRPr lang="fa-IR" sz="2700" dirty="0" smtClean="0">
              <a:solidFill>
                <a:schemeClr val="bg2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785926"/>
            <a:ext cx="792961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solidFill>
                  <a:sysClr val="windowText" lastClr="000000"/>
                </a:solidFill>
                <a:cs typeface="B Nazanin" pitchFamily="2" charset="-78"/>
              </a:rPr>
              <a:t>اهم ارزشهای شاخص درروش شناسی علوم اجتماعی اسلامی</a:t>
            </a:r>
            <a:endParaRPr lang="fa-IR" sz="3000" dirty="0" smtClean="0">
              <a:cs typeface="B Homa" pitchFamily="2" charset="-78"/>
            </a:endParaRPr>
          </a:p>
        </p:txBody>
      </p:sp>
      <p:sp>
        <p:nvSpPr>
          <p:cNvPr id="8" name="32-Point Star 7"/>
          <p:cNvSpPr/>
          <p:nvPr/>
        </p:nvSpPr>
        <p:spPr>
          <a:xfrm>
            <a:off x="1000100" y="1785926"/>
            <a:ext cx="571504" cy="642942"/>
          </a:xfrm>
          <a:prstGeom prst="star3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/>
              <a:t>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91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Microsoft Office PowerPoint</Application>
  <PresentationFormat>On-screen Show (4:3)</PresentationFormat>
  <Paragraphs>190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  بنام خدا خلاصه فصل سوم کتاب مبانی و اصول مدیریت اسلامی  نویسندگان  دکتر علیرضا علی احمدی دکتر حسین علی احمدی   استاد درس : دکتر حسین علی احمدی خلاصه سازی : جمشید عادلی مقدم مهرماه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سوم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2013-12-22T12:12:14Z</dcterms:modified>
</cp:coreProperties>
</file>